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3"/>
  </p:notesMasterIdLst>
  <p:sldIdLst>
    <p:sldId id="256" r:id="rId2"/>
    <p:sldId id="260" r:id="rId3"/>
    <p:sldId id="257" r:id="rId4"/>
    <p:sldId id="258" r:id="rId5"/>
    <p:sldId id="262" r:id="rId6"/>
    <p:sldId id="266" r:id="rId7"/>
    <p:sldId id="263" r:id="rId8"/>
    <p:sldId id="261" r:id="rId9"/>
    <p:sldId id="259" r:id="rId10"/>
    <p:sldId id="265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4" autoAdjust="0"/>
  </p:normalViewPr>
  <p:slideViewPr>
    <p:cSldViewPr>
      <p:cViewPr varScale="1">
        <p:scale>
          <a:sx n="102" d="100"/>
          <a:sy n="102" d="100"/>
        </p:scale>
        <p:origin x="-23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DFFDC7-49CC-46DF-9B56-2E93974653CC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57B87B-9124-47C6-A3CB-FBF414722A4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F30203-00EB-4A46-BAC3-4C825967C1A4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10DC1-6510-4469-BE28-17929D00DB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F30203-00EB-4A46-BAC3-4C825967C1A4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10DC1-6510-4469-BE28-17929D00DB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F30203-00EB-4A46-BAC3-4C825967C1A4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10DC1-6510-4469-BE28-17929D00DB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F30203-00EB-4A46-BAC3-4C825967C1A4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10DC1-6510-4469-BE28-17929D00DB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F30203-00EB-4A46-BAC3-4C825967C1A4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10DC1-6510-4469-BE28-17929D00DB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F30203-00EB-4A46-BAC3-4C825967C1A4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10DC1-6510-4469-BE28-17929D00DB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F30203-00EB-4A46-BAC3-4C825967C1A4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10DC1-6510-4469-BE28-17929D00DB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F30203-00EB-4A46-BAC3-4C825967C1A4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10DC1-6510-4469-BE28-17929D00DB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F30203-00EB-4A46-BAC3-4C825967C1A4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10DC1-6510-4469-BE28-17929D00DB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F30203-00EB-4A46-BAC3-4C825967C1A4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10DC1-6510-4469-BE28-17929D00DB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3BF30203-00EB-4A46-BAC3-4C825967C1A4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90A10DC1-6510-4469-BE28-17929D00DB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BF30203-00EB-4A46-BAC3-4C825967C1A4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90A10DC1-6510-4469-BE28-17929D00DB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9.jpeg"/><Relationship Id="rId3" Type="http://schemas.openxmlformats.org/officeDocument/2006/relationships/image" Target="../media/image3.jpeg"/><Relationship Id="rId7" Type="http://schemas.openxmlformats.org/officeDocument/2006/relationships/hyperlink" Target="http://upload.wikimedia.org/wikipedia/en/3/3d/Motorola_L7.jpg" TargetMode="External"/><Relationship Id="rId12" Type="http://schemas.openxmlformats.org/officeDocument/2006/relationships/hyperlink" Target="http://en.wikipedia.org/wiki/File:MyTouchSlide.jp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8.jpeg"/><Relationship Id="rId5" Type="http://schemas.openxmlformats.org/officeDocument/2006/relationships/hyperlink" Target="http://upload.wikimedia.org/wikipedia/commons/1/15/1896_telephone.jpg" TargetMode="External"/><Relationship Id="rId15" Type="http://schemas.openxmlformats.org/officeDocument/2006/relationships/image" Target="../media/image10.jpeg"/><Relationship Id="rId10" Type="http://schemas.openxmlformats.org/officeDocument/2006/relationships/image" Target="../media/image7.jpeg"/><Relationship Id="rId4" Type="http://schemas.openxmlformats.org/officeDocument/2006/relationships/image" Target="../media/image4.jpeg"/><Relationship Id="rId9" Type="http://schemas.openxmlformats.org/officeDocument/2006/relationships/hyperlink" Target="http://upload.wikimedia.org/wikipedia/commons/d/d6/Mobile_phone_evolution.jpg" TargetMode="External"/><Relationship Id="rId14" Type="http://schemas.openxmlformats.org/officeDocument/2006/relationships/hyperlink" Target="http://upload.wikimedia.org/wikipedia/commons/7/74/Alt_Telefon.jpg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ntiquetelephonehistory.com/" TargetMode="External"/><Relationship Id="rId2" Type="http://schemas.openxmlformats.org/officeDocument/2006/relationships/hyperlink" Target="http://inventors.about.com/od/bstartinventors/a/telephone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text.virginia.edu/toc/modeng/public/CasTele.html" TargetMode="External"/><Relationship Id="rId5" Type="http://schemas.openxmlformats.org/officeDocument/2006/relationships/hyperlink" Target="http://www.telephonetribute.com/the_history_of_the_telephone.html" TargetMode="External"/><Relationship Id="rId4" Type="http://schemas.openxmlformats.org/officeDocument/2006/relationships/hyperlink" Target="http://comminfo.rutgers.edu/~dalbello/FLVA/infrastructure/infoinfra/telephone/index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en.wikipedia.org/wiki/File:Alexander_Graham_Bell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upload.wikimedia.org/wikipedia/en/6/6f/TelephonePatentDrawingBell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upload.wikimedia.org/wikipedia/commons/3/31/Black-RAZRV3-closed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google.com/imgres?imgurl=http://www.amitbhawani.com/blog/Images/C/Cell-Phone-No-Signal.jpg&amp;imgrefurl=http://www.amitbhawani.com/blog/cell-phone-signal-boosters/&amp;h=478&amp;w=355&amp;sz=49&amp;tbnid=oOesGqrlpFoDQM:&amp;tbnh=261&amp;tbnw=193&amp;prev=/images?q=people+using+cell+phones+pictures&amp;zoom=1&amp;q=people+using+cell+phones+pictures&amp;hl=en&amp;usg=__belPeiZtpxiuCDEdzv9cPcK4FZ4=&amp;sa=X&amp;ei=lFKaTO2KFsGC8gbY7YBd&amp;ved=0CBkQ9QEwA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3733800"/>
            <a:ext cx="7772400" cy="1975104"/>
          </a:xfrm>
        </p:spPr>
        <p:txBody>
          <a:bodyPr>
            <a:normAutofit/>
          </a:bodyPr>
          <a:lstStyle/>
          <a:p>
            <a:r>
              <a:rPr lang="en-US" sz="24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By </a:t>
            </a:r>
            <a:r>
              <a:rPr lang="en-US" sz="2400" cap="none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Daneia</a:t>
            </a:r>
            <a:r>
              <a:rPr lang="en-US" sz="24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24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Prater History of 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2819400"/>
            <a:ext cx="7772400" cy="150876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                                                                                                           </a:t>
            </a:r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Technology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pic>
        <p:nvPicPr>
          <p:cNvPr id="15362" name="Picture 2" descr="http://images.apple.com/iphone/features/images/multitasking-hero-2010060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191000"/>
            <a:ext cx="2058315" cy="2667000"/>
          </a:xfrm>
          <a:prstGeom prst="rect">
            <a:avLst/>
          </a:prstGeom>
          <a:noFill/>
        </p:spPr>
      </p:pic>
      <p:pic>
        <p:nvPicPr>
          <p:cNvPr id="15366" name="Picture 6" descr="http://www.w3.org/2005/Talks/1111-maxf-delhi/telepho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4953000"/>
            <a:ext cx="1143000" cy="1536490"/>
          </a:xfrm>
          <a:prstGeom prst="rect">
            <a:avLst/>
          </a:prstGeom>
          <a:noFill/>
        </p:spPr>
      </p:pic>
      <p:pic>
        <p:nvPicPr>
          <p:cNvPr id="15368" name="Picture 8" descr="http://www.sparkmuseum.com/images/Telephone/Candlestick-pay-telephon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0" y="5257800"/>
            <a:ext cx="1062365" cy="1232125"/>
          </a:xfrm>
          <a:prstGeom prst="rect">
            <a:avLst/>
          </a:prstGeom>
          <a:noFill/>
        </p:spPr>
      </p:pic>
      <p:pic>
        <p:nvPicPr>
          <p:cNvPr id="15370" name="Picture 10" descr="File:1896 telephone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86400" y="5029200"/>
            <a:ext cx="1405504" cy="1444011"/>
          </a:xfrm>
          <a:prstGeom prst="rect">
            <a:avLst/>
          </a:prstGeom>
          <a:noFill/>
        </p:spPr>
      </p:pic>
      <p:pic>
        <p:nvPicPr>
          <p:cNvPr id="15372" name="Picture 12" descr="File:Motorola L7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" y="152400"/>
            <a:ext cx="2286000" cy="2913434"/>
          </a:xfrm>
          <a:prstGeom prst="rect">
            <a:avLst/>
          </a:prstGeom>
          <a:noFill/>
        </p:spPr>
      </p:pic>
      <p:pic>
        <p:nvPicPr>
          <p:cNvPr id="15374" name="Picture 14" descr="File:Mobile phone evolution.jp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683950" y="258586"/>
            <a:ext cx="1744240" cy="2616360"/>
          </a:xfrm>
          <a:prstGeom prst="rect">
            <a:avLst/>
          </a:prstGeom>
          <a:noFill/>
        </p:spPr>
      </p:pic>
      <p:pic>
        <p:nvPicPr>
          <p:cNvPr id="15376" name="Picture 16" descr="http://www.unwiredview.com/wp-content/uploads/2007/01/nokia-n76-nseries-cellphone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508101" y="1001086"/>
            <a:ext cx="2322417" cy="1644271"/>
          </a:xfrm>
          <a:prstGeom prst="rect">
            <a:avLst/>
          </a:prstGeom>
          <a:noFill/>
        </p:spPr>
      </p:pic>
      <p:pic>
        <p:nvPicPr>
          <p:cNvPr id="15378" name="Picture 18" descr="MyTouchSlide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010400" y="457200"/>
            <a:ext cx="1496753" cy="2389459"/>
          </a:xfrm>
          <a:prstGeom prst="rect">
            <a:avLst/>
          </a:prstGeom>
          <a:noFill/>
        </p:spPr>
      </p:pic>
      <p:pic>
        <p:nvPicPr>
          <p:cNvPr id="2050" name="Picture 2" descr="File:Alt Telefon.jpg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086600" y="5105400"/>
            <a:ext cx="1598291" cy="1371600"/>
          </a:xfrm>
          <a:prstGeom prst="rect">
            <a:avLst/>
          </a:prstGeom>
          <a:noFill/>
        </p:spPr>
      </p:pic>
      <p:sp>
        <p:nvSpPr>
          <p:cNvPr id="16" name="Rectangle 15"/>
          <p:cNvSpPr/>
          <p:nvPr/>
        </p:nvSpPr>
        <p:spPr>
          <a:xfrm>
            <a:off x="1009040" y="2967335"/>
            <a:ext cx="71259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Evolution Of Telephone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14400" y="2971800"/>
            <a:ext cx="71259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Evolution Of Telephone</a:t>
            </a:r>
            <a:endParaRPr lang="en-US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985121" y="2551837"/>
            <a:ext cx="717375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24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US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                                                                                           </a:t>
            </a:r>
            <a:endParaRPr lang="en-US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 Chose This Because . . . </a:t>
            </a:r>
            <a:br>
              <a:rPr lang="en-US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en-US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en-US" sz="2800" dirty="0" smtClean="0">
                <a:latin typeface="Trajan Pro" pitchFamily="18" charset="0"/>
              </a:rPr>
              <a:t>I chose to do this because we use cell phones / telephones everyday !</a:t>
            </a:r>
          </a:p>
          <a:p>
            <a:r>
              <a:rPr lang="en-US" sz="2800" dirty="0" smtClean="0">
                <a:latin typeface="Trajan Pro" pitchFamily="18" charset="0"/>
              </a:rPr>
              <a:t>To me , my phone is one of my prize possessions.</a:t>
            </a:r>
          </a:p>
          <a:p>
            <a:r>
              <a:rPr lang="en-US" sz="2800" dirty="0" smtClean="0">
                <a:latin typeface="Trajan Pro" pitchFamily="18" charset="0"/>
              </a:rPr>
              <a:t>Because I can communicate with everybody we know , and we can keep in touch !</a:t>
            </a:r>
          </a:p>
          <a:p>
            <a:r>
              <a:rPr lang="en-US" sz="2800" dirty="0" smtClean="0">
                <a:latin typeface="Trajan Pro" pitchFamily="18" charset="0"/>
              </a:rPr>
              <a:t>So without phones , this world would not be the same ! </a:t>
            </a:r>
            <a:endParaRPr lang="en-US" sz="2800" dirty="0">
              <a:latin typeface="Trajan Pro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b="1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Bibliography ! ! *</a:t>
            </a:r>
            <a:br>
              <a:rPr lang="en-US" b="1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</a:t>
            </a:r>
            <a:r>
              <a:rPr lang="en-US" sz="28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inventors.about.com/od/bstartinventors/a/telephone.htm</a:t>
            </a:r>
            <a:endParaRPr lang="en-US" sz="2800" dirty="0" smtClean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</a:t>
            </a:r>
            <a:r>
              <a:rPr lang="en-US" sz="28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www.antiquetelephonehistory.com/</a:t>
            </a:r>
            <a:endParaRPr lang="en-US" sz="2800" dirty="0" smtClean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http://comminfo.rutgers.edu/~</a:t>
            </a:r>
            <a:r>
              <a:rPr lang="en-US" sz="28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dalbello/FLVA/infrastructure/infoinfra/telephone/index.html</a:t>
            </a:r>
            <a:endParaRPr lang="en-US" sz="2800" dirty="0" smtClean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</a:t>
            </a:r>
            <a:r>
              <a:rPr lang="en-US" sz="28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www.telephonetribute.com/the_history_of_the_telephone.html</a:t>
            </a:r>
            <a:endParaRPr lang="en-US" sz="2800" dirty="0" smtClean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http://</a:t>
            </a:r>
            <a:r>
              <a:rPr lang="en-US" sz="28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etext.virginia.edu/toc/modeng/public/CasTele.html</a:t>
            </a:r>
            <a:endParaRPr lang="en-US" sz="2800" dirty="0" smtClean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b="1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Questions . . . ?</a:t>
            </a:r>
            <a:br>
              <a:rPr lang="en-US" b="1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n-US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/>
            </a:r>
            <a:br>
              <a:rPr lang="en-US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4400" dirty="0" smtClean="0">
                <a:latin typeface="Maiandra GD" pitchFamily="34" charset="0"/>
              </a:rPr>
              <a:t>Who invented It ?</a:t>
            </a:r>
          </a:p>
          <a:p>
            <a:r>
              <a:rPr lang="en-US" sz="4400" dirty="0" smtClean="0">
                <a:latin typeface="Maiandra GD" pitchFamily="34" charset="0"/>
              </a:rPr>
              <a:t>Why was it invented ?</a:t>
            </a:r>
          </a:p>
          <a:p>
            <a:r>
              <a:rPr lang="en-US" sz="4400" dirty="0" smtClean="0">
                <a:latin typeface="Maiandra GD" pitchFamily="34" charset="0"/>
              </a:rPr>
              <a:t>How did it change people’s lives ?</a:t>
            </a:r>
          </a:p>
          <a:p>
            <a:r>
              <a:rPr lang="en-US" sz="4400" dirty="0" smtClean="0">
                <a:latin typeface="Maiandra GD" pitchFamily="34" charset="0"/>
              </a:rPr>
              <a:t>Was it accepted by people at first ?</a:t>
            </a:r>
            <a:endParaRPr lang="en-US" sz="4400" dirty="0">
              <a:latin typeface="Maiandra GD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b="1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Inventor Of The Telephone !</a:t>
            </a:r>
            <a:endParaRPr lang="en-US" b="1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Alexander Graham Bell was born on March 3 , 1847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He invented the first practical telephone.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But before the telephone , there was the telegraph.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That was created by Samuel F.B. Morse.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He had 2 daughters Elisa May &amp; Marion.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&amp; 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died on August 2 , 1992 because of diabetes.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8194" name="Picture 2" descr="http://upload.wikimedia.org/wikipedia/commons/thumb/1/10/Alexander_Graham_Bell.jpg/220px-Alexander_Graham_Bel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4495800"/>
            <a:ext cx="1406768" cy="182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b="1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Why Was It Invented ? &lt;3</a:t>
            </a:r>
            <a:br>
              <a:rPr lang="en-US" b="1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b="1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en-US" b="1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This idea was thought of because he thought that it would be achievable for electrical currents to match up to sound waves. 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 fact because of his invention he had to “race” to get it patented.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Telephone Patent &gt;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File:TelephonePatentDrawingBel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581399"/>
            <a:ext cx="1981200" cy="27516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r>
              <a:rPr lang="en-US" b="1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Cell Phones ( :</a:t>
            </a:r>
            <a:br>
              <a:rPr lang="en-US" b="1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</a:br>
            <a:endParaRPr lang="en-US" b="1" spc="0" dirty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Cell phones have became one of the biggest and best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things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ever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invented &amp; It has made “texting” possible ( :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Because . . . WE use it everyday 24/7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Cell phones have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changed A LOT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over the years .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There are flip phones , touch screen phones , slide up phones etc . . . 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Ex.</a:t>
            </a:r>
          </a:p>
          <a:p>
            <a:endParaRPr lang="en-US" sz="2400" dirty="0" smtClean="0"/>
          </a:p>
        </p:txBody>
      </p:sp>
      <p:pic>
        <p:nvPicPr>
          <p:cNvPr id="21508" name="Picture 4" descr="File:Black-RAZRV3-closed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3810000"/>
            <a:ext cx="1850808" cy="2602428"/>
          </a:xfrm>
          <a:prstGeom prst="rect">
            <a:avLst/>
          </a:prstGeom>
          <a:noFill/>
        </p:spPr>
      </p:pic>
      <p:pic>
        <p:nvPicPr>
          <p:cNvPr id="21510" name="Picture 6" descr="http://techdigest.tv/motorola_sidekick_slide_t-mobil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3810000"/>
            <a:ext cx="2209800" cy="2225399"/>
          </a:xfrm>
          <a:prstGeom prst="rect">
            <a:avLst/>
          </a:prstGeom>
          <a:noFill/>
        </p:spPr>
      </p:pic>
      <p:pic>
        <p:nvPicPr>
          <p:cNvPr id="7" name="Picture 2" descr="http://cr.ucdavis.edu/images/iphon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86200" y="4114800"/>
            <a:ext cx="2286000" cy="15846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The JITTERBUG !</a:t>
            </a:r>
            <a:br>
              <a:rPr lang="en-US" b="1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Jitterbug is a cell phone for elderly people who have trouble hearing , seeing etc . . .</a:t>
            </a:r>
            <a:endParaRPr lang="en-US" dirty="0"/>
          </a:p>
        </p:txBody>
      </p:sp>
      <p:pic>
        <p:nvPicPr>
          <p:cNvPr id="24578" name="Picture 2" descr="http://www.chuckegg.com/wp-content/uploads/2007/11/jitterbu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971800"/>
            <a:ext cx="2847975" cy="2886075"/>
          </a:xfrm>
          <a:prstGeom prst="rect">
            <a:avLst/>
          </a:prstGeom>
          <a:noFill/>
        </p:spPr>
      </p:pic>
      <p:pic>
        <p:nvPicPr>
          <p:cNvPr id="24580" name="Picture 4" descr="http://www.kerbev.com/affiliatesales/pics/jitterbug-phones-di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3124200"/>
            <a:ext cx="3638550" cy="2638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240536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b="1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How Has The Telephone Changed ?</a:t>
            </a:r>
            <a:br>
              <a:rPr lang="en-US" b="1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en-US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en-US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828800"/>
            <a:ext cx="7772400" cy="452676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O</a:t>
            </a:r>
            <a:r>
              <a:rPr lang="en-US" dirty="0" smtClean="0">
                <a:latin typeface="Arial Rounded MT Bold" pitchFamily="34" charset="0"/>
              </a:rPr>
              <a:t>ver the years th</a:t>
            </a:r>
            <a:r>
              <a:rPr lang="en-US" dirty="0" smtClean="0">
                <a:latin typeface="Arial Rounded MT Bold" pitchFamily="34" charset="0"/>
              </a:rPr>
              <a:t>e telephone has changed . . .</a:t>
            </a:r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dirty="0" smtClean="0">
                <a:latin typeface="Arial Rounded MT Bold" pitchFamily="34" charset="0"/>
              </a:rPr>
              <a:t>A LOT !</a:t>
            </a:r>
          </a:p>
          <a:p>
            <a:r>
              <a:rPr lang="en-US" dirty="0" smtClean="0">
                <a:latin typeface="Arial Rounded MT Bold" pitchFamily="34" charset="0"/>
              </a:rPr>
              <a:t>It has transformed from a telegraph , telephone , cell phone , touch screen &amp; elderly phone .</a:t>
            </a:r>
          </a:p>
          <a:p>
            <a:r>
              <a:rPr lang="en-US" dirty="0" smtClean="0">
                <a:latin typeface="Arial Rounded MT Bold" pitchFamily="34" charset="0"/>
              </a:rPr>
              <a:t> &amp; without the phone , the world would not be the same ( :</a:t>
            </a:r>
            <a:endParaRPr lang="en-US" dirty="0">
              <a:latin typeface="Arial Rounded MT Bold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Do The People Like It . . . ? </a:t>
            </a:r>
            <a:r>
              <a:rPr lang="en-US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/>
            </a:r>
            <a:br>
              <a:rPr lang="en-US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r>
              <a:rPr lang="en-US" sz="3600" dirty="0" smtClean="0">
                <a:latin typeface="Lucida Calligraphy" pitchFamily="66" charset="0"/>
              </a:rPr>
              <a:t>YES </a:t>
            </a:r>
            <a:r>
              <a:rPr lang="en-US" sz="3600" dirty="0" smtClean="0">
                <a:latin typeface="Lucida Calligraphy" pitchFamily="66" charset="0"/>
              </a:rPr>
              <a:t>people love it </a:t>
            </a:r>
            <a:r>
              <a:rPr lang="en-US" sz="3600" dirty="0" smtClean="0">
                <a:latin typeface="Lucida Calligraphy" pitchFamily="66" charset="0"/>
              </a:rPr>
              <a:t>! Around the world , phones are being used everyday</a:t>
            </a:r>
            <a:endParaRPr lang="en-US" sz="3600" dirty="0" smtClean="0">
              <a:latin typeface="Lucida Calligraphy" pitchFamily="66" charset="0"/>
            </a:endParaRPr>
          </a:p>
          <a:p>
            <a:r>
              <a:rPr lang="en-US" sz="3600" dirty="0" smtClean="0">
                <a:latin typeface="Lucida Calligraphy" pitchFamily="66" charset="0"/>
              </a:rPr>
              <a:t>To some people the telephone/cell phone is one of the greatest invention ever . . .</a:t>
            </a:r>
          </a:p>
          <a:p>
            <a:r>
              <a:rPr lang="en-US" sz="3600" dirty="0" smtClean="0">
                <a:latin typeface="Lucida Calligraphy" pitchFamily="66" charset="0"/>
              </a:rPr>
              <a:t>Next to the computer/internet &amp; TV ( :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Impact On The World ( :</a:t>
            </a:r>
            <a:b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People use telephones/cell phones everyday.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From ages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7-87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! ( :</a:t>
            </a:r>
          </a:p>
          <a:p>
            <a:endParaRPr lang="en-US" dirty="0"/>
          </a:p>
        </p:txBody>
      </p:sp>
      <p:pic>
        <p:nvPicPr>
          <p:cNvPr id="5" name="Picture 2" descr="http://www.research.vt.edu/resmag/sc2002/photos/cell_phon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895600"/>
            <a:ext cx="2565336" cy="3429000"/>
          </a:xfrm>
          <a:prstGeom prst="rect">
            <a:avLst/>
          </a:prstGeom>
          <a:noFill/>
        </p:spPr>
      </p:pic>
      <p:pic>
        <p:nvPicPr>
          <p:cNvPr id="3076" name="Picture 4" descr="http://www.azmobiles.com.au/web_images/_broker_images_wwwmybenefitfactscom_images_cell_phone_conference_3_people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2895600"/>
            <a:ext cx="4267200" cy="2613939"/>
          </a:xfrm>
          <a:prstGeom prst="rect">
            <a:avLst/>
          </a:prstGeom>
          <a:noFill/>
        </p:spPr>
      </p:pic>
      <p:sp>
        <p:nvSpPr>
          <p:cNvPr id="3078" name="AutoShape 6" descr="data:image/jpg;base64,/9j/4AAQSkZJRgABAQAAAQABAAD/2wBDAAkGBwgHBgkIBwgKCgkLDRYPDQwMDRsUFRAWIB0iIiAdHx8kKDQsJCYxJx8fLT0tMTU3Ojo6Iys/RD84QzQ5Ojf/2wBDAQoKCg0MDRoPDxo3JR8lNzc3Nzc3Nzc3Nzc3Nzc3Nzc3Nzc3Nzc3Nzc3Nzc3Nzc3Nzc3Nzc3Nzc3Nzc3Nzc3Nzf/wAARCADEAJEDASIAAhEBAxEB/8QAHAAAAQUBAQEAAAAAAAAAAAAABQADBAYHAgEI/8QAPxAAAgEDAwIDBQYDBQgDAAAAAQIDAAQRBRIhBjETQVEiYXGBkQcUMqGxwSNC0RUzYoLxJDRDUnKywvBEkuH/xAAZAQACAwEAAAAAAAAAAAAAAAADBAECBQD/xAArEQACAgEEAgEDAgcAAAAAAAAAAQIRAwQSITEyQRMiYaEU0TNCUXGBscH/2gAMAwEAAhEDEQA/AKpoUcOnW33i6bEkq5x5hR6Cot11k9isx09U++St7MhG4W6+QUdi3mT5dhQjWtRZlIiJUH2Vx5KP60JsbcTSDnnPmaVhFVukPSyPxiSWjvtVmkuJ3lnckFndiTz61M/sNo3InmVQFyOe5qwaJpqtHlQexBIqyWugieEJKu47ducc+6gz1FdBY4LVsptno8lvIoztfJCg9sZ711qkc8F4hmhBQ4yDxitFt+n5CV3xkMFwGI5qTrmjLJBHGUzjhmIoLzc2wyxrpGVa3pct4qT28gclcMmcleaC2pvNKuBLESpU848/dWjTaGLSXdhh6Gh2t6cjw+JtG/HORg0SGoVbWUnp6+pE7Q9Rt9YghkkXEiOM8djWn6OQkKBSCCM1guhXYsNTWHJET+yT7/8AWtd6c1IvAYXPtr7Q48vP86vF7JV6BZFuhfsuTPTEkqjzoebl34UGmn8U/wA1HckKpE2ScDzFMtc+lRghPfNdKgFQSdmWR/hTRRgwyafXGa5lHAOK5nJku3t1ZQfOu3iGMV7ZMCgpxxVqKkbZSp7bSqSD5Yup2luTweBtH1qVZqpdUP4j5gUNRsMT5mrV0dZJNeCSRdxUZAPaq5moRDYIuci5dOyNDEi+FhfNmz/6au+lzRHkQOD67SM1D0ZEEY4XHw/erLZsgXA/SspNtmnKkqHYVLgE8Z5wfKuZbMyBlbkE5AqbGwHaunINHcU0LbmnwALiyRo+EDDGMEVT9ftFijbfHmJuCw7j51o8gxuYck0B1Ww+9KwUABxhhil5xp8DOOW7swDXIGs5yUJBVvZNX/pbUi8NrdKSAoBceo7N+mflVe61097ZmRwe23PvHauOib3ZYSI3/Bf6q3+lOJ78Sl7QtKO3K4+mbjAEaIMvOeQaTCoPTlwJtPjJbLJ7BPrjt+WKJP3pmLtWJSVOhkrgVwaebkV4EzUkDPnTjDKc11sOe1PpFuHNdRw3Y534og6jFQFj8OYe+igTcoqyKtkTbSqR4R9KVTRFnyHF/ec1ovRUCZ3t2IxtPGaoFlEZrhUUck1rfTOmx2lshxucjJOaW1klVD2ij2y4Wca7QF44ojG5jI9KiWCeIox6VNdFA2mRc+uaQivY436CELkqDmnNx7VCtH8NMSOjehU08Z18qIpIA4ux6bhM0wF4+ND7nqOytmKSklvIetRI9dM7mRGSOL/GcfrUOa9F445UBOv9DjvbCR1U+IoJHvrKul1JkuIgcHBB/b9DW4O41AuFkWRNuDt5FYdohMGu3tuTggvjHqjE/oDRdPbhJFcjW+Nms/Z9eC409lJ9pcbh55HB/SriELAHHes3+zuTwtWu7fyYFsD48/nmrf1de3NvaW9lp8hju71xFG48iaZw+IpnVTCzbEYCR0UnyZgKlwwBlDAg57Yr5p6ltLuy1GaK+u5ZLhW9os5NTOiesdQ6a1eCRbuWSxZwtxbu5Ksp7kA9iO/yo6Qu+D6RS1BHb8qeS2A8qlJ4bIrxEMjAFWHYg+ddZ9BzVkkVsF3cG1gwFSoMGIc11cK0ikEYqE4khXFR0yVyTcL6ilQrxZPfSrtx20+WLFvB1GIngbxW0aUvi267eTgYrGHXEqsDjPn6Vq/RuoiS1hYnnGDnyNI6tWlI0tLxaCn9pHT3drqcxBRyTUS+1u3ktXvIEvrlEGd0EHA+ZxVzjhtrtAJIo347lQam22m2sQ9iGMf5aWhFew8sjrgz7pme/wBWlk8e0vrSMDejSD2XHnz69qv1jZuY8M2eO9EBCiLn6Z8q7tSu4gVf447gUssmgLqfT8OoxbJeBkZ28Ej0oFF9mehnUTeMjkE5MLHK5+dXjxAjYzyadJRlyKJBJWkUlJ+wYtla2Fp4NrBHFGq4VUUDFfOrEQ9cXnHC3cpPw3HP5Zr6PvT/AAzz5V81yOJesbx8+zJdTLn4lqJiVbv7FMj5i/uXjp2X7h1Va7+EkOwk+8f1zVg+0C9a16q6TYchbncR88VVZ2KpaXYJMkZ/Q5/rRL7TbgNP01fo3dwwPzBrtNL0dqY8pnHWvTenqH1y6kaaa6vZlNsH25GTt/ygD5k1VJLDTLxTCtmtrKwxHJCxIB/xA96svWN2J0RmIAWZxz7+f3qsJcxq6sJFyDxz50zYrRv/ANm9w2odE6RPIcutuInJ9UJX9qtIiFUn7H5A3TFzb54t9QnQD3Ehx/3Ve6MugEuxpowRQy9g4oxUPUE/hEjvXNHJ8gLwzSpzB9KVCoJZ8v3tlJbSvbyqVdG5HoasXReo75ZYHXaww+B9KKfaXYFOpdWZY/4aTjLDy3e0P3qoWxm0jUre6ZCB3P8AiQ0tL64uL7HsctrUkbfot1lFzVmt5cis/wBFu12RujDw3AII99W+yuAV4NJwlXA1kjfIUvZlit3cnAVc1BtLxbfabiRcueOQKlOkdxA0cuCrqQw9QaDNomkRzeJNEr7RjfIct9e9TNvcmgcFFpphG71azNykQZizdtiFgPiRwKlxsyphu9DFv7G1UIjIqKfIcCpDahBIoZHVhjjBroy5tlnClVHOrXaW9pLM5/AhPPuGa+ZLOYvq0Ux/mm3H3kmtj+0nXBZ6DcIrYeZfDQZ9e/5Vh9s225ib0cH86d0y3RlIS1L2yjE1Ow23NnJAe6En6H+hqB1rM56f0lHPt207KT7uMfpT2jXG2+i54lAyff2/8a569jB0OJxyVmCn3UDFxloazK8QzqMongy3J+8nv/0UG1BFFsx2jgg9vfUiOUy2jkYO2ZSPTlKYnWSaJkwgz505XJnmz/YrMXttaiJ7Twy//aID/wAa0usi+xW42ajqsOfxW1u/zBda1oc0aPQGfZ0Tio9ydy4FPY5rmQDFWKgvwT6Uqm7RSqtF7MN62vkW+1t7hci4FvGDjjcpPHxxn6VQ+obpFFlAinMUBUkeZLEjPyqw9S3TalPHawe2hka4uGXsWxhRn3D/ALqC65pLvJHOZERQuD7XNJY2t1selGW3gn9Fa+IQLG9IWIn2HP8AIfQ+4/lWm2dw8YwTWIwRCK4Taf8Aqz7zx+1X7p3VJIohFISyAfgJ5X50rqopPdEawSco0zRPvsxiKwFd+ON7YHzqu3Ud9LMZLvUtoz+G2XHHpzmnrW/hkxh8H0bg0RglgjOcgGllkYzH6egALe0w48K5n3ec29gPgDx+VSIUgtIx92txE3b2eCflRW61CJVO5w2ewpq0tzOPHkXHHsj0rpSb7Jcm0Yx1hq8+sXzM4KxQkrGh9M4J+ORVfhBWVSVPBzitD6j6OuheXtxZqHAImEfngk5H1qoz6XOcsIHQjyIPFa+HNjcdsTHzY28llp0iZfCtpQciKUqT/h4b+tHNUtIb0XFjcOwiY+0VPI9CPyqs9OyBY5I35UMrkH6N+TUcaQy31tCxOyWMK/xUkfvSjT+XgedfE9wFuDpfTd+1tfztqVtIVf8A2RhG49kgZzkelO6bBDqsKz2swiRiQElILEj4VU+oZoJ9YuWtlVIg2FCjAOOM1YtMvV0jQLWaCVfGd8sgmByueQVx3445860WqRlp/UzU/so0ma2vby8YEwtCkKvjALBif3rVFYY718+fZn1q2m9SajZ311vspo3MJbAG5DlcfFePpWw6PrP32PJcMSNwx6VHyKDUX7OeKU4ua6RYGkANNyyrtzmh81z76jyXRZcZq+4HtJ/jilQnxT60qjcTtM7stJa6uodMgjwqMWdyuCfjVq17pmCbS2jjhhjtUXL+zkysO350UMW1g8Y2uvZgOaMW0oliDKiZ9COFNZeC4yafsd1GWUWmujA7npS4idbqePYszYChcY91K60y/wBKuQ80JEE3to23t6itm1eC3ub+ATlriRDu8G1AOADklhn4VLvNLttQsjHcQYViSodcMpz3qcuLKuXyiI53FptGJmUlMg4NIXV1+FJpcH0NXe86XSGVlKjjsQO9cQ9PwxtufGPSlEjTjki1aBmg6XJOwmumZsHjcc1cYVVFxgAVFBjgQLGAAKS3G7jNWpIpK2QzH4l/ekdkiQH5ljVJ6thSJmdr4Kp/+Oijcfdmr/pBW4bUX77phGD8FH7k1Wep9OAkaSbwkRewbuTU4OJSkIOaWV2Z3ZK1sxDKUMqMR8PKjEkyiyvLpiQ1vG7KCe7NgD8zR2DQfv7QTuNuzjcOBj4VYo9C0KGzljuraOQSAmQvnJ885o/yxWS2NfHKeOkYjo/T2q62XOm2M1wEOGZF4B95PFF5Ogeqyqk6VOwA4AZTj5Zq3dBda6N05Be6ZNIyW4uXaGbZu3Lnj9BVutvtE0GeYKt9F/mG39acyZ5x6Qpj08Wu/wAmRWPR2v2+o273ml3kUQcFn8P8I+Vbj0fbGCGV8sVACru+p/aiFvrenXaBopo2BHBDA11bTxR70jwAzFgKAsny5YthXF48LikSZDzzTLMBXTMDzmmZO/em2xFI93ClTPPrSqLLUFPDpy3bwpeThX4Px8q6A4riRcqRSTVDMluVEmW1DghAkKZzK0Y2u3zFPJEASd0j7ufaP4fdivLWUyRLIMEnvntmh91qNrauYbq+zIjZMEIJY57AAc4p3HNzgJJZJPYkPXturKVcAHyOKrl/G0DYYDnsaMDUopcpa2Oozsw/G8RVR8S+KjXoPh7Z4yobupOcfA0jqMLhyuhjFOeF1Loq89xz3pg3ghiklY8KuTRGfRvEYslzgehTJ+tCNU0+NIHSSZnzwQBjNJPJFdj36nF/Um9G3C/2X40z7RJI8hPxP/5TssMF3dSOu5kJwGlHPyHkKjaAIWjMJUKq4Cr6e+jUtvBEpZpsZ9F5qYzai0vZXFhju3y7K7rerQaNYEuQXA7DzPuoV0PPb9WR38esvKURhsgSQqNp9SO/1qwjp3Tbi/S7vA1zjG1JTlV+VW+GCwhhCrBCqAcAKAKPiUa+/wBw2WdcLor9n0z0rZR7V0u0BBwTIgYn60Ri0jpvb7Gm2HygT+le3tlY3hIis1lOP5eKpHUHSfUy3kb9P7I4gwZla4OT7sHyq8ck3KgW3Htu2i4XGi6aG/2GOO2bH4oVA+op5LZYLcFXLsfM0K0ew1pFRbuIq3G4hwRmj9zF4dsB54oUX9W6i0+tt2RFlI4JpwHIzTWNwBPfFccqfdWknwZzQ/SprxKVTZAfQ5FcSA44rmJsinTyKV7Qz0xaZJ/eIeAGB+Gf9KcWAxyyCztIkO7c0jf8xHJ9T2HnUPmCTxVGc4yKlR31sWYSXAUjHsg8nj0+dX0uTa3FiuW4ybXscaC8fJku1jHpGn7mhWpWsULJO1xLK+4D2m4B+FFDexEfwYZZD7kPP1oXr0t7JpdwYLWOMqNwLvzxz5U1Odrjn8lFkldIjFBj+6Y/SgesxNtOIsc+bVKm1C3WFTdazFA2Mldyrj681WNa1XRSCDrTzH/lSQnP0FLvCmr2/wCgkcORvxOIZHivUIONwAIFWeSN5oR4a7jjyqjwTQSRI9r4gTkDeCCffzzV06Yv1mXZI2HUd6z8kanRrRtQXBGng1dV221qxY9izAAV7pXT2tzzi41nVVESn2ba3X2fmxqyzSEqWUMx8toqF4upSErBaso/5pTtFWSS47Kubf2C2420arBs7cDtVek6vtIb54LrdFIrbSXHB+BqeYZETOoTLI/lGmQv9TUHWumrfWLIbdsVygOxwOPXaf8A3ir3JvgpFQXkGrTU4LhQ6SAg9sGnJiJslTlaovTl6bdmtL+MK8Z25PcEetXG1nj8PKsPhmuUt3DJnjUHaGXXaxHvrzjFPXADnK0xTmGVqhLKqZ54a0q9pUQoTrebIFTUbIqu6fc7kHOaMQS5A5rPxzHckCWwyKD3E1/YXAGnJaFZGJY3DMNp+Q7UXVsioWoxLNEyyqCp7gjvR1La9wOKTdSVkUv1DMXVtS02EDuY4GYr8MnFC9UtYHhkXVOo7yclT/DjlWMdvRBmnhBZKxZrMZ9BnB/OmpriGIEW9pHHwTnaBTfzxaO+WMHS/CS/cEWCWUFhD920YT5QYldFJPzbmoN/c3fIh06CL/OB+gotPOYYFUzImFHHHFA3bx5m2TmQA84IIoE89ImM3OVV+SJI7uw8QKD57e3yp6ykmSUNC5VvM1JGns67lUmmDFJA+cHHrWdu3D9ei16TqNwhAmYP76JtqPiuI1cJk+07nAUetVK3nUoNzEfA0Ts7dprYzuIJI1kAC3C7gPeKNgi5Sr0ByKK5Zxpt/Pc6jeLcBgI5ysWfOPAKn5g5q12b5C5PFUeS8J6lv1aRGfEROwYUezjAq06fcAovNXlUZtIpJXG0A+qII7HWhMi/7wm9xnHI4OPypuyvMviIOo/xEGu+vP4l3Z4P/DPb41F0qx3qrN3z5GhTXPAbG7grLVavuQJzz3zXDD2iB5cVxAmxeMivV8/caNgbUqEs8Vts6pV7ilTQrZXNGuwyAZ5HcVZbWbIGKqeow/2dqe5BiGc7h7j5ijNhc7wMGstpwlTNbicdyLLC+a6nGU+VQ7eTtU0nKn0pmLtCklTKf1E5tFad7mWCFBljH/oaqz6vYu+RqVzcbcExx5JPxAFX3WYN8Leo5FZxqOq3MN3ImbSJgfNsUTG000y/xQk9zQ82pWcrkx6ReS/GHH6milnCm0skQjDHO0DFC9Nubi7JY3MMkY4KxL5/GrJaQ+wBS2okr2pDGPHFcpEvTgFBDDINSZ7KCQZHJPuriCLB7VPjjocFwdKRWrhIYLoRswRBySRU6PV9NtXCCQCNhhhjcX+AxwKg65piXF2bhp5S2OETjAoGkX3ObdDDtJ/mfvT+PbBcdi09knbf+CXq0UFrr0VzaxXEcV3Cw/inzBB+NGbC/CAAmqt1FqSs+mMZ1JWUqQPfxXbXLIuR8qDn8rQfDUoh3XJxd30e3+SMD8yaK6WMRj0quQBnKs/4jjNWSwOFFCReSpcBbsvFRx/eEe7NOFsimQ38YfCiY3U0K5FcGO0qVKnRIF69bm5010QAupDJnyNB9GuzgRsSGXjmrK6rLEY27MMcVVNSs5dNulmUMyN+I44pPUwtWhzTZKe1lws5cgc0TikyKrGl3ayoCKP2zhhkdqBinyGywFqKgxmso6n0RL7VUKjluGwfL1NajrF5HbW53/jPYetU5V8WZnYDJNTLJslaLYse6PI1pVjHaQxwQKFjUfWj9vHhRUGBMEYonBwvNBTt2w0uOCREKkgFgAoyzcAD1piM1Iij8Rtouvuu0Z8XAJHwz50zijukkLzdI6vLW6kjIaCO2jHd3YE/0qka7DYzzGKG9mvZOd0dqhbb8SoxV7XSLO4IZ7a61Jx2lupDsz8Dx9BUmXTbwQGOGO0tY8fhRMj9hWm8KrkTisce3/z92YTqK3EREcenmKNHDBpsA/Sj9rEJnQ4yoG7FTettDEKtLJcSyN5gYH5CuenlEunJKByRt593FJZ0lwh3C4+idAnK59KOWQwOeKFRDDfCikDYGaXCSJzMNtMIczjHkCa4eT2aVjlnkc/9Iq8OZoDkVY2yZSpUqdM8aWg/VNw9vZLs2kMSCGGQeKVKqvoJj8kB9AmcNgHirrYsdmfMUqVZn87NLJ4lZ1GeS4vZ2kbO1yqjyAFKEdqVKhvsMuiTH3FTouwpUqmBSRJio7oKIUkkZFLB8AkZxxSpVoaT+IhHVeDDCkv34+FetGpHIyffSpVoIyWUr7Q1SLS5SiL+HzFUToeV5LK7RzkJPkfMAmlSpPUeRp6PosBHtipUR4pUqTZoejtz7NSrAAW3HmxpUqLg8hXU+BIpUqVNCR//2Q=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155575" y="-890588"/>
            <a:ext cx="1381125" cy="1866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0" name="AutoShape 8" descr="data:image/jpg;base64,/9j/4AAQSkZJRgABAQAAAQABAAD/2wBDAAkGBwgHBgkIBwgKCgkLDRYPDQwMDRsUFRAWIB0iIiAdHx8kKDQsJCYxJx8fLT0tMTU3Ojo6Iys/RD84QzQ5Ojf/2wBDAQoKCg0MDRoPDxo3JR8lNzc3Nzc3Nzc3Nzc3Nzc3Nzc3Nzc3Nzc3Nzc3Nzc3Nzc3Nzc3Nzc3Nzc3Nzc3Nzc3Nzf/wAARCADEAJEDASIAAhEBAxEB/8QAHAAAAQUBAQEAAAAAAAAAAAAABQADBAYHAgEI/8QAPxAAAgEDAwIDBQYDBQgDAAAAAQIDAAQRBRIhBjETQVEiYXGBkQcUMqGxwSNC0RUzYoLxJDRDUnKywvBEkuH/xAAZAQACAwEAAAAAAAAAAAAAAAADBAECBQD/xAArEQACAgEEAgEDAgcAAAAAAAAAAQIRAwQSITEyQRMiYaEU0TNCUXGBscH/2gAMAwEAAhEDEQA/AKpoUcOnW33i6bEkq5x5hR6Cot11k9isx09U++St7MhG4W6+QUdi3mT5dhQjWtRZlIiJUH2Vx5KP60JsbcTSDnnPmaVhFVukPSyPxiSWjvtVmkuJ3lnckFndiTz61M/sNo3InmVQFyOe5qwaJpqtHlQexBIqyWugieEJKu47ducc+6gz1FdBY4LVsptno8lvIoztfJCg9sZ711qkc8F4hmhBQ4yDxitFt+n5CV3xkMFwGI5qTrmjLJBHGUzjhmIoLzc2wyxrpGVa3pct4qT28gclcMmcleaC2pvNKuBLESpU848/dWjTaGLSXdhh6Gh2t6cjw+JtG/HORg0SGoVbWUnp6+pE7Q9Rt9YghkkXEiOM8djWn6OQkKBSCCM1guhXYsNTWHJET+yT7/8AWtd6c1IvAYXPtr7Q48vP86vF7JV6BZFuhfsuTPTEkqjzoebl34UGmn8U/wA1HckKpE2ScDzFMtc+lRghPfNdKgFQSdmWR/hTRRgwyafXGa5lHAOK5nJku3t1ZQfOu3iGMV7ZMCgpxxVqKkbZSp7bSqSD5Yup2luTweBtH1qVZqpdUP4j5gUNRsMT5mrV0dZJNeCSRdxUZAPaq5moRDYIuci5dOyNDEi+FhfNmz/6au+lzRHkQOD67SM1D0ZEEY4XHw/erLZsgXA/SspNtmnKkqHYVLgE8Z5wfKuZbMyBlbkE5AqbGwHaunINHcU0LbmnwALiyRo+EDDGMEVT9ftFijbfHmJuCw7j51o8gxuYck0B1Ww+9KwUABxhhil5xp8DOOW7swDXIGs5yUJBVvZNX/pbUi8NrdKSAoBceo7N+mflVe61097ZmRwe23PvHauOib3ZYSI3/Bf6q3+lOJ78Sl7QtKO3K4+mbjAEaIMvOeQaTCoPTlwJtPjJbLJ7BPrjt+WKJP3pmLtWJSVOhkrgVwaebkV4EzUkDPnTjDKc11sOe1PpFuHNdRw3Y534og6jFQFj8OYe+igTcoqyKtkTbSqR4R9KVTRFnyHF/ec1ovRUCZ3t2IxtPGaoFlEZrhUUck1rfTOmx2lshxucjJOaW1klVD2ij2y4Wca7QF44ojG5jI9KiWCeIox6VNdFA2mRc+uaQivY436CELkqDmnNx7VCtH8NMSOjehU08Z18qIpIA4ux6bhM0wF4+ND7nqOytmKSklvIetRI9dM7mRGSOL/GcfrUOa9F445UBOv9DjvbCR1U+IoJHvrKul1JkuIgcHBB/b9DW4O41AuFkWRNuDt5FYdohMGu3tuTggvjHqjE/oDRdPbhJFcjW+Nms/Z9eC409lJ9pcbh55HB/SriELAHHes3+zuTwtWu7fyYFsD48/nmrf1de3NvaW9lp8hju71xFG48iaZw+IpnVTCzbEYCR0UnyZgKlwwBlDAg57Yr5p6ltLuy1GaK+u5ZLhW9os5NTOiesdQ6a1eCRbuWSxZwtxbu5Ksp7kA9iO/yo6Qu+D6RS1BHb8qeS2A8qlJ4bIrxEMjAFWHYg+ddZ9BzVkkVsF3cG1gwFSoMGIc11cK0ikEYqE4khXFR0yVyTcL6ilQrxZPfSrtx20+WLFvB1GIngbxW0aUvi267eTgYrGHXEqsDjPn6Vq/RuoiS1hYnnGDnyNI6tWlI0tLxaCn9pHT3drqcxBRyTUS+1u3ktXvIEvrlEGd0EHA+ZxVzjhtrtAJIo347lQam22m2sQ9iGMf5aWhFew8sjrgz7pme/wBWlk8e0vrSMDejSD2XHnz69qv1jZuY8M2eO9EBCiLn6Z8q7tSu4gVf447gUssmgLqfT8OoxbJeBkZ28Ej0oFF9mehnUTeMjkE5MLHK5+dXjxAjYzyadJRlyKJBJWkUlJ+wYtla2Fp4NrBHFGq4VUUDFfOrEQ9cXnHC3cpPw3HP5Zr6PvT/AAzz5V81yOJesbx8+zJdTLn4lqJiVbv7FMj5i/uXjp2X7h1Va7+EkOwk+8f1zVg+0C9a16q6TYchbncR88VVZ2KpaXYJMkZ/Q5/rRL7TbgNP01fo3dwwPzBrtNL0dqY8pnHWvTenqH1y6kaaa6vZlNsH25GTt/ygD5k1VJLDTLxTCtmtrKwxHJCxIB/xA96svWN2J0RmIAWZxz7+f3qsJcxq6sJFyDxz50zYrRv/ANm9w2odE6RPIcutuInJ9UJX9qtIiFUn7H5A3TFzb54t9QnQD3Ehx/3Ve6MugEuxpowRQy9g4oxUPUE/hEjvXNHJ8gLwzSpzB9KVCoJZ8v3tlJbSvbyqVdG5HoasXReo75ZYHXaww+B9KKfaXYFOpdWZY/4aTjLDy3e0P3qoWxm0jUre6ZCB3P8AiQ0tL64uL7HsctrUkbfot1lFzVmt5cis/wBFu12RujDw3AII99W+yuAV4NJwlXA1kjfIUvZlit3cnAVc1BtLxbfabiRcueOQKlOkdxA0cuCrqQw9QaDNomkRzeJNEr7RjfIct9e9TNvcmgcFFpphG71azNykQZizdtiFgPiRwKlxsyphu9DFv7G1UIjIqKfIcCpDahBIoZHVhjjBroy5tlnClVHOrXaW9pLM5/AhPPuGa+ZLOYvq0Ux/mm3H3kmtj+0nXBZ6DcIrYeZfDQZ9e/5Vh9s225ib0cH86d0y3RlIS1L2yjE1Ow23NnJAe6En6H+hqB1rM56f0lHPt207KT7uMfpT2jXG2+i54lAyff2/8a569jB0OJxyVmCn3UDFxloazK8QzqMongy3J+8nv/0UG1BFFsx2jgg9vfUiOUy2jkYO2ZSPTlKYnWSaJkwgz505XJnmz/YrMXttaiJ7Twy//aID/wAa0usi+xW42ajqsOfxW1u/zBda1oc0aPQGfZ0Tio9ydy4FPY5rmQDFWKgvwT6Uqm7RSqtF7MN62vkW+1t7hci4FvGDjjcpPHxxn6VQ+obpFFlAinMUBUkeZLEjPyqw9S3TalPHawe2hka4uGXsWxhRn3D/ALqC65pLvJHOZERQuD7XNJY2t1selGW3gn9Fa+IQLG9IWIn2HP8AIfQ+4/lWm2dw8YwTWIwRCK4Taf8Aqz7zx+1X7p3VJIohFISyAfgJ5X50rqopPdEawSco0zRPvsxiKwFd+ON7YHzqu3Ud9LMZLvUtoz+G2XHHpzmnrW/hkxh8H0bg0RglgjOcgGllkYzH6egALe0w48K5n3ec29gPgDx+VSIUgtIx92txE3b2eCflRW61CJVO5w2ewpq0tzOPHkXHHsj0rpSb7Jcm0Yx1hq8+sXzM4KxQkrGh9M4J+ORVfhBWVSVPBzitD6j6OuheXtxZqHAImEfngk5H1qoz6XOcsIHQjyIPFa+HNjcdsTHzY28llp0iZfCtpQciKUqT/h4b+tHNUtIb0XFjcOwiY+0VPI9CPyqs9OyBY5I35UMrkH6N+TUcaQy31tCxOyWMK/xUkfvSjT+XgedfE9wFuDpfTd+1tfztqVtIVf8A2RhG49kgZzkelO6bBDqsKz2swiRiQElILEj4VU+oZoJ9YuWtlVIg2FCjAOOM1YtMvV0jQLWaCVfGd8sgmByueQVx3445860WqRlp/UzU/so0ma2vby8YEwtCkKvjALBif3rVFYY718+fZn1q2m9SajZ311vspo3MJbAG5DlcfFePpWw6PrP32PJcMSNwx6VHyKDUX7OeKU4ua6RYGkANNyyrtzmh81z76jyXRZcZq+4HtJ/jilQnxT60qjcTtM7stJa6uodMgjwqMWdyuCfjVq17pmCbS2jjhhjtUXL+zkysO350UMW1g8Y2uvZgOaMW0oliDKiZ9COFNZeC4yafsd1GWUWmujA7npS4idbqePYszYChcY91K60y/wBKuQ80JEE3to23t6itm1eC3ub+ATlriRDu8G1AOADklhn4VLvNLttQsjHcQYViSodcMpz3qcuLKuXyiI53FptGJmUlMg4NIXV1+FJpcH0NXe86XSGVlKjjsQO9cQ9PwxtufGPSlEjTjki1aBmg6XJOwmumZsHjcc1cYVVFxgAVFBjgQLGAAKS3G7jNWpIpK2QzH4l/ekdkiQH5ljVJ6thSJmdr4Kp/+Oijcfdmr/pBW4bUX77phGD8FH7k1Wep9OAkaSbwkRewbuTU4OJSkIOaWV2Z3ZK1sxDKUMqMR8PKjEkyiyvLpiQ1vG7KCe7NgD8zR2DQfv7QTuNuzjcOBj4VYo9C0KGzljuraOQSAmQvnJ885o/yxWS2NfHKeOkYjo/T2q62XOm2M1wEOGZF4B95PFF5Ogeqyqk6VOwA4AZTj5Zq3dBda6N05Be6ZNIyW4uXaGbZu3Lnj9BVutvtE0GeYKt9F/mG39acyZ5x6Qpj08Wu/wAmRWPR2v2+o273ml3kUQcFn8P8I+Vbj0fbGCGV8sVACru+p/aiFvrenXaBopo2BHBDA11bTxR70jwAzFgKAsny5YthXF48LikSZDzzTLMBXTMDzmmZO/em2xFI93ClTPPrSqLLUFPDpy3bwpeThX4Px8q6A4riRcqRSTVDMluVEmW1DghAkKZzK0Y2u3zFPJEASd0j7ufaP4fdivLWUyRLIMEnvntmh91qNrauYbq+zIjZMEIJY57AAc4p3HNzgJJZJPYkPXturKVcAHyOKrl/G0DYYDnsaMDUopcpa2Oozsw/G8RVR8S+KjXoPh7Z4yobupOcfA0jqMLhyuhjFOeF1Loq89xz3pg3ghiklY8KuTRGfRvEYslzgehTJ+tCNU0+NIHSSZnzwQBjNJPJFdj36nF/Um9G3C/2X40z7RJI8hPxP/5TssMF3dSOu5kJwGlHPyHkKjaAIWjMJUKq4Cr6e+jUtvBEpZpsZ9F5qYzai0vZXFhju3y7K7rerQaNYEuQXA7DzPuoV0PPb9WR38esvKURhsgSQqNp9SO/1qwjp3Tbi/S7vA1zjG1JTlV+VW+GCwhhCrBCqAcAKAKPiUa+/wBw2WdcLor9n0z0rZR7V0u0BBwTIgYn60Ri0jpvb7Gm2HygT+le3tlY3hIis1lOP5eKpHUHSfUy3kb9P7I4gwZla4OT7sHyq8ck3KgW3Htu2i4XGi6aG/2GOO2bH4oVA+op5LZYLcFXLsfM0K0ew1pFRbuIq3G4hwRmj9zF4dsB54oUX9W6i0+tt2RFlI4JpwHIzTWNwBPfFccqfdWknwZzQ/SprxKVTZAfQ5FcSA44rmJsinTyKV7Qz0xaZJ/eIeAGB+Gf9KcWAxyyCztIkO7c0jf8xHJ9T2HnUPmCTxVGc4yKlR31sWYSXAUjHsg8nj0+dX0uTa3FiuW4ybXscaC8fJku1jHpGn7mhWpWsULJO1xLK+4D2m4B+FFDexEfwYZZD7kPP1oXr0t7JpdwYLWOMqNwLvzxz5U1Odrjn8lFkldIjFBj+6Y/SgesxNtOIsc+bVKm1C3WFTdazFA2Mldyrj681WNa1XRSCDrTzH/lSQnP0FLvCmr2/wCgkcORvxOIZHivUIONwAIFWeSN5oR4a7jjyqjwTQSRI9r4gTkDeCCffzzV06Yv1mXZI2HUd6z8kanRrRtQXBGng1dV221qxY9izAAV7pXT2tzzi41nVVESn2ba3X2fmxqyzSEqWUMx8toqF4upSErBaso/5pTtFWSS47Kubf2C2420arBs7cDtVek6vtIb54LrdFIrbSXHB+BqeYZETOoTLI/lGmQv9TUHWumrfWLIbdsVygOxwOPXaf8A3ir3JvgpFQXkGrTU4LhQ6SAg9sGnJiJslTlaovTl6bdmtL+MK8Z25PcEetXG1nj8PKsPhmuUt3DJnjUHaGXXaxHvrzjFPXADnK0xTmGVqhLKqZ54a0q9pUQoTrebIFTUbIqu6fc7kHOaMQS5A5rPxzHckCWwyKD3E1/YXAGnJaFZGJY3DMNp+Q7UXVsioWoxLNEyyqCp7gjvR1La9wOKTdSVkUv1DMXVtS02EDuY4GYr8MnFC9UtYHhkXVOo7yclT/DjlWMdvRBmnhBZKxZrMZ9BnB/OmpriGIEW9pHHwTnaBTfzxaO+WMHS/CS/cEWCWUFhD920YT5QYldFJPzbmoN/c3fIh06CL/OB+gotPOYYFUzImFHHHFA3bx5m2TmQA84IIoE89ImM3OVV+SJI7uw8QKD57e3yp6ykmSUNC5VvM1JGns67lUmmDFJA+cHHrWdu3D9ei16TqNwhAmYP76JtqPiuI1cJk+07nAUetVK3nUoNzEfA0Ts7dprYzuIJI1kAC3C7gPeKNgi5Sr0ByKK5Zxpt/Pc6jeLcBgI5ysWfOPAKn5g5q12b5C5PFUeS8J6lv1aRGfEROwYUezjAq06fcAovNXlUZtIpJXG0A+qII7HWhMi/7wm9xnHI4OPypuyvMviIOo/xEGu+vP4l3Z4P/DPb41F0qx3qrN3z5GhTXPAbG7grLVavuQJzz3zXDD2iB5cVxAmxeMivV8/caNgbUqEs8Vts6pV7ilTQrZXNGuwyAZ5HcVZbWbIGKqeow/2dqe5BiGc7h7j5ijNhc7wMGstpwlTNbicdyLLC+a6nGU+VQ7eTtU0nKn0pmLtCklTKf1E5tFad7mWCFBljH/oaqz6vYu+RqVzcbcExx5JPxAFX3WYN8Leo5FZxqOq3MN3ImbSJgfNsUTG000y/xQk9zQ82pWcrkx6ReS/GHH6milnCm0skQjDHO0DFC9Nubi7JY3MMkY4KxL5/GrJaQ+wBS2okr2pDGPHFcpEvTgFBDDINSZ7KCQZHJPuriCLB7VPjjocFwdKRWrhIYLoRswRBySRU6PV9NtXCCQCNhhhjcX+AxwKg65piXF2bhp5S2OETjAoGkX3ObdDDtJ/mfvT+PbBcdi09knbf+CXq0UFrr0VzaxXEcV3Cw/inzBB+NGbC/CAAmqt1FqSs+mMZ1JWUqQPfxXbXLIuR8qDn8rQfDUoh3XJxd30e3+SMD8yaK6WMRj0quQBnKs/4jjNWSwOFFCReSpcBbsvFRx/eEe7NOFsimQ38YfCiY3U0K5FcGO0qVKnRIF69bm5010QAupDJnyNB9GuzgRsSGXjmrK6rLEY27MMcVVNSs5dNulmUMyN+I44pPUwtWhzTZKe1lws5cgc0TikyKrGl3ayoCKP2zhhkdqBinyGywFqKgxmso6n0RL7VUKjluGwfL1NajrF5HbW53/jPYetU5V8WZnYDJNTLJslaLYse6PI1pVjHaQxwQKFjUfWj9vHhRUGBMEYonBwvNBTt2w0uOCREKkgFgAoyzcAD1piM1Iij8Rtouvuu0Z8XAJHwz50zijukkLzdI6vLW6kjIaCO2jHd3YE/0qka7DYzzGKG9mvZOd0dqhbb8SoxV7XSLO4IZ7a61Jx2lupDsz8Dx9BUmXTbwQGOGO0tY8fhRMj9hWm8KrkTisce3/z92YTqK3EREcenmKNHDBpsA/Sj9rEJnQ4yoG7FTettDEKtLJcSyN5gYH5CuenlEunJKByRt593FJZ0lwh3C4+idAnK59KOWQwOeKFRDDfCikDYGaXCSJzMNtMIczjHkCa4eT2aVjlnkc/9Iq8OZoDkVY2yZSpUqdM8aWg/VNw9vZLs2kMSCGGQeKVKqvoJj8kB9AmcNgHirrYsdmfMUqVZn87NLJ4lZ1GeS4vZ2kbO1yqjyAFKEdqVKhvsMuiTH3FTouwpUqmBSRJio7oKIUkkZFLB8AkZxxSpVoaT+IhHVeDDCkv34+FetGpHIyffSpVoIyWUr7Q1SLS5SiL+HzFUToeV5LK7RzkJPkfMAmlSpPUeRp6PosBHtipUR4pUqTZoejtz7NSrAAW3HmxpUqLg8hXU+BIpUqVNCR//2Q=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155575" y="-890588"/>
            <a:ext cx="1381125" cy="1866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2" name="AutoShape 10" descr="data:image/jpg;base64,/9j/4AAQSkZJRgABAQAAAQABAAD/2wBDAAkGBwgHBgkIBwgKCgkLDRYPDQwMDRsUFRAWIB0iIiAdHx8kKDQsJCYxJx8fLT0tMTU3Ojo6Iys/RD84QzQ5Ojf/2wBDAQoKCg0MDRoPDxo3JR8lNzc3Nzc3Nzc3Nzc3Nzc3Nzc3Nzc3Nzc3Nzc3Nzc3Nzc3Nzc3Nzc3Nzc3Nzc3Nzc3Nzf/wAARCADEAJEDASIAAhEBAxEB/8QAHAAAAQUBAQEAAAAAAAAAAAAABQADBAYHAgEI/8QAPxAAAgEDAwIDBQYDBQgDAAAAAQIDAAQRBRIhBjETQVEiYXGBkQcUMqGxwSNC0RUzYoLxJDRDUnKywvBEkuH/xAAZAQACAwEAAAAAAAAAAAAAAAADBAECBQD/xAArEQACAgEEAgEDAgcAAAAAAAAAAQIRAwQSITEyQRMiYaEU0TNCUXGBscH/2gAMAwEAAhEDEQA/AKpoUcOnW33i6bEkq5x5hR6Cot11k9isx09U++St7MhG4W6+QUdi3mT5dhQjWtRZlIiJUH2Vx5KP60JsbcTSDnnPmaVhFVukPSyPxiSWjvtVmkuJ3lnckFndiTz61M/sNo3InmVQFyOe5qwaJpqtHlQexBIqyWugieEJKu47ducc+6gz1FdBY4LVsptno8lvIoztfJCg9sZ711qkc8F4hmhBQ4yDxitFt+n5CV3xkMFwGI5qTrmjLJBHGUzjhmIoLzc2wyxrpGVa3pct4qT28gclcMmcleaC2pvNKuBLESpU848/dWjTaGLSXdhh6Gh2t6cjw+JtG/HORg0SGoVbWUnp6+pE7Q9Rt9YghkkXEiOM8djWn6OQkKBSCCM1guhXYsNTWHJET+yT7/8AWtd6c1IvAYXPtr7Q48vP86vF7JV6BZFuhfsuTPTEkqjzoebl34UGmn8U/wA1HckKpE2ScDzFMtc+lRghPfNdKgFQSdmWR/hTRRgwyafXGa5lHAOK5nJku3t1ZQfOu3iGMV7ZMCgpxxVqKkbZSp7bSqSD5Yup2luTweBtH1qVZqpdUP4j5gUNRsMT5mrV0dZJNeCSRdxUZAPaq5moRDYIuci5dOyNDEi+FhfNmz/6au+lzRHkQOD67SM1D0ZEEY4XHw/erLZsgXA/SspNtmnKkqHYVLgE8Z5wfKuZbMyBlbkE5AqbGwHaunINHcU0LbmnwALiyRo+EDDGMEVT9ftFijbfHmJuCw7j51o8gxuYck0B1Ww+9KwUABxhhil5xp8DOOW7swDXIGs5yUJBVvZNX/pbUi8NrdKSAoBceo7N+mflVe61097ZmRwe23PvHauOib3ZYSI3/Bf6q3+lOJ78Sl7QtKO3K4+mbjAEaIMvOeQaTCoPTlwJtPjJbLJ7BPrjt+WKJP3pmLtWJSVOhkrgVwaebkV4EzUkDPnTjDKc11sOe1PpFuHNdRw3Y534og6jFQFj8OYe+igTcoqyKtkTbSqR4R9KVTRFnyHF/ec1ovRUCZ3t2IxtPGaoFlEZrhUUck1rfTOmx2lshxucjJOaW1klVD2ij2y4Wca7QF44ojG5jI9KiWCeIox6VNdFA2mRc+uaQivY436CELkqDmnNx7VCtH8NMSOjehU08Z18qIpIA4ux6bhM0wF4+ND7nqOytmKSklvIetRI9dM7mRGSOL/GcfrUOa9F445UBOv9DjvbCR1U+IoJHvrKul1JkuIgcHBB/b9DW4O41AuFkWRNuDt5FYdohMGu3tuTggvjHqjE/oDRdPbhJFcjW+Nms/Z9eC409lJ9pcbh55HB/SriELAHHes3+zuTwtWu7fyYFsD48/nmrf1de3NvaW9lp8hju71xFG48iaZw+IpnVTCzbEYCR0UnyZgKlwwBlDAg57Yr5p6ltLuy1GaK+u5ZLhW9os5NTOiesdQ6a1eCRbuWSxZwtxbu5Ksp7kA9iO/yo6Qu+D6RS1BHb8qeS2A8qlJ4bIrxEMjAFWHYg+ddZ9BzVkkVsF3cG1gwFSoMGIc11cK0ikEYqE4khXFR0yVyTcL6ilQrxZPfSrtx20+WLFvB1GIngbxW0aUvi267eTgYrGHXEqsDjPn6Vq/RuoiS1hYnnGDnyNI6tWlI0tLxaCn9pHT3drqcxBRyTUS+1u3ktXvIEvrlEGd0EHA+ZxVzjhtrtAJIo347lQam22m2sQ9iGMf5aWhFew8sjrgz7pme/wBWlk8e0vrSMDejSD2XHnz69qv1jZuY8M2eO9EBCiLn6Z8q7tSu4gVf447gUssmgLqfT8OoxbJeBkZ28Ej0oFF9mehnUTeMjkE5MLHK5+dXjxAjYzyadJRlyKJBJWkUlJ+wYtla2Fp4NrBHFGq4VUUDFfOrEQ9cXnHC3cpPw3HP5Zr6PvT/AAzz5V81yOJesbx8+zJdTLn4lqJiVbv7FMj5i/uXjp2X7h1Va7+EkOwk+8f1zVg+0C9a16q6TYchbncR88VVZ2KpaXYJMkZ/Q5/rRL7TbgNP01fo3dwwPzBrtNL0dqY8pnHWvTenqH1y6kaaa6vZlNsH25GTt/ygD5k1VJLDTLxTCtmtrKwxHJCxIB/xA96svWN2J0RmIAWZxz7+f3qsJcxq6sJFyDxz50zYrRv/ANm9w2odE6RPIcutuInJ9UJX9qtIiFUn7H5A3TFzb54t9QnQD3Ehx/3Ve6MugEuxpowRQy9g4oxUPUE/hEjvXNHJ8gLwzSpzB9KVCoJZ8v3tlJbSvbyqVdG5HoasXReo75ZYHXaww+B9KKfaXYFOpdWZY/4aTjLDy3e0P3qoWxm0jUre6ZCB3P8AiQ0tL64uL7HsctrUkbfot1lFzVmt5cis/wBFu12RujDw3AII99W+yuAV4NJwlXA1kjfIUvZlit3cnAVc1BtLxbfabiRcueOQKlOkdxA0cuCrqQw9QaDNomkRzeJNEr7RjfIct9e9TNvcmgcFFpphG71azNykQZizdtiFgPiRwKlxsyphu9DFv7G1UIjIqKfIcCpDahBIoZHVhjjBroy5tlnClVHOrXaW9pLM5/AhPPuGa+ZLOYvq0Ux/mm3H3kmtj+0nXBZ6DcIrYeZfDQZ9e/5Vh9s225ib0cH86d0y3RlIS1L2yjE1Ow23NnJAe6En6H+hqB1rM56f0lHPt207KT7uMfpT2jXG2+i54lAyff2/8a569jB0OJxyVmCn3UDFxloazK8QzqMongy3J+8nv/0UG1BFFsx2jgg9vfUiOUy2jkYO2ZSPTlKYnWSaJkwgz505XJnmz/YrMXttaiJ7Twy//aID/wAa0usi+xW42ajqsOfxW1u/zBda1oc0aPQGfZ0Tio9ydy4FPY5rmQDFWKgvwT6Uqm7RSqtF7MN62vkW+1t7hci4FvGDjjcpPHxxn6VQ+obpFFlAinMUBUkeZLEjPyqw9S3TalPHawe2hka4uGXsWxhRn3D/ALqC65pLvJHOZERQuD7XNJY2t1selGW3gn9Fa+IQLG9IWIn2HP8AIfQ+4/lWm2dw8YwTWIwRCK4Taf8Aqz7zx+1X7p3VJIohFISyAfgJ5X50rqopPdEawSco0zRPvsxiKwFd+ON7YHzqu3Ud9LMZLvUtoz+G2XHHpzmnrW/hkxh8H0bg0RglgjOcgGllkYzH6egALe0w48K5n3ec29gPgDx+VSIUgtIx92txE3b2eCflRW61CJVO5w2ewpq0tzOPHkXHHsj0rpSb7Jcm0Yx1hq8+sXzM4KxQkrGh9M4J+ORVfhBWVSVPBzitD6j6OuheXtxZqHAImEfngk5H1qoz6XOcsIHQjyIPFa+HNjcdsTHzY28llp0iZfCtpQciKUqT/h4b+tHNUtIb0XFjcOwiY+0VPI9CPyqs9OyBY5I35UMrkH6N+TUcaQy31tCxOyWMK/xUkfvSjT+XgedfE9wFuDpfTd+1tfztqVtIVf8A2RhG49kgZzkelO6bBDqsKz2swiRiQElILEj4VU+oZoJ9YuWtlVIg2FCjAOOM1YtMvV0jQLWaCVfGd8sgmByueQVx3445860WqRlp/UzU/so0ma2vby8YEwtCkKvjALBif3rVFYY718+fZn1q2m9SajZ311vspo3MJbAG5DlcfFePpWw6PrP32PJcMSNwx6VHyKDUX7OeKU4ua6RYGkANNyyrtzmh81z76jyXRZcZq+4HtJ/jilQnxT60qjcTtM7stJa6uodMgjwqMWdyuCfjVq17pmCbS2jjhhjtUXL+zkysO350UMW1g8Y2uvZgOaMW0oliDKiZ9COFNZeC4yafsd1GWUWmujA7npS4idbqePYszYChcY91K60y/wBKuQ80JEE3to23t6itm1eC3ub+ATlriRDu8G1AOADklhn4VLvNLttQsjHcQYViSodcMpz3qcuLKuXyiI53FptGJmUlMg4NIXV1+FJpcH0NXe86XSGVlKjjsQO9cQ9PwxtufGPSlEjTjki1aBmg6XJOwmumZsHjcc1cYVVFxgAVFBjgQLGAAKS3G7jNWpIpK2QzH4l/ekdkiQH5ljVJ6thSJmdr4Kp/+Oijcfdmr/pBW4bUX77phGD8FH7k1Wep9OAkaSbwkRewbuTU4OJSkIOaWV2Z3ZK1sxDKUMqMR8PKjEkyiyvLpiQ1vG7KCe7NgD8zR2DQfv7QTuNuzjcOBj4VYo9C0KGzljuraOQSAmQvnJ885o/yxWS2NfHKeOkYjo/T2q62XOm2M1wEOGZF4B95PFF5Ogeqyqk6VOwA4AZTj5Zq3dBda6N05Be6ZNIyW4uXaGbZu3Lnj9BVutvtE0GeYKt9F/mG39acyZ5x6Qpj08Wu/wAmRWPR2v2+o273ml3kUQcFn8P8I+Vbj0fbGCGV8sVACru+p/aiFvrenXaBopo2BHBDA11bTxR70jwAzFgKAsny5YthXF48LikSZDzzTLMBXTMDzmmZO/em2xFI93ClTPPrSqLLUFPDpy3bwpeThX4Px8q6A4riRcqRSTVDMluVEmW1DghAkKZzK0Y2u3zFPJEASd0j7ufaP4fdivLWUyRLIMEnvntmh91qNrauYbq+zIjZMEIJY57AAc4p3HNzgJJZJPYkPXturKVcAHyOKrl/G0DYYDnsaMDUopcpa2Oozsw/G8RVR8S+KjXoPh7Z4yobupOcfA0jqMLhyuhjFOeF1Loq89xz3pg3ghiklY8KuTRGfRvEYslzgehTJ+tCNU0+NIHSSZnzwQBjNJPJFdj36nF/Um9G3C/2X40z7RJI8hPxP/5TssMF3dSOu5kJwGlHPyHkKjaAIWjMJUKq4Cr6e+jUtvBEpZpsZ9F5qYzai0vZXFhju3y7K7rerQaNYEuQXA7DzPuoV0PPb9WR38esvKURhsgSQqNp9SO/1qwjp3Tbi/S7vA1zjG1JTlV+VW+GCwhhCrBCqAcAKAKPiUa+/wBw2WdcLor9n0z0rZR7V0u0BBwTIgYn60Ri0jpvb7Gm2HygT+le3tlY3hIis1lOP5eKpHUHSfUy3kb9P7I4gwZla4OT7sHyq8ck3KgW3Htu2i4XGi6aG/2GOO2bH4oVA+op5LZYLcFXLsfM0K0ew1pFRbuIq3G4hwRmj9zF4dsB54oUX9W6i0+tt2RFlI4JpwHIzTWNwBPfFccqfdWknwZzQ/SprxKVTZAfQ5FcSA44rmJsinTyKV7Qz0xaZJ/eIeAGB+Gf9KcWAxyyCztIkO7c0jf8xHJ9T2HnUPmCTxVGc4yKlR31sWYSXAUjHsg8nj0+dX0uTa3FiuW4ybXscaC8fJku1jHpGn7mhWpWsULJO1xLK+4D2m4B+FFDexEfwYZZD7kPP1oXr0t7JpdwYLWOMqNwLvzxz5U1Odrjn8lFkldIjFBj+6Y/SgesxNtOIsc+bVKm1C3WFTdazFA2Mldyrj681WNa1XRSCDrTzH/lSQnP0FLvCmr2/wCgkcORvxOIZHivUIONwAIFWeSN5oR4a7jjyqjwTQSRI9r4gTkDeCCffzzV06Yv1mXZI2HUd6z8kanRrRtQXBGng1dV221qxY9izAAV7pXT2tzzi41nVVESn2ba3X2fmxqyzSEqWUMx8toqF4upSErBaso/5pTtFWSS47Kubf2C2420arBs7cDtVek6vtIb54LrdFIrbSXHB+BqeYZETOoTLI/lGmQv9TUHWumrfWLIbdsVygOxwOPXaf8A3ir3JvgpFQXkGrTU4LhQ6SAg9sGnJiJslTlaovTl6bdmtL+MK8Z25PcEetXG1nj8PKsPhmuUt3DJnjUHaGXXaxHvrzjFPXADnK0xTmGVqhLKqZ54a0q9pUQoTrebIFTUbIqu6fc7kHOaMQS5A5rPxzHckCWwyKD3E1/YXAGnJaFZGJY3DMNp+Q7UXVsioWoxLNEyyqCp7gjvR1La9wOKTdSVkUv1DMXVtS02EDuY4GYr8MnFC9UtYHhkXVOo7yclT/DjlWMdvRBmnhBZKxZrMZ9BnB/OmpriGIEW9pHHwTnaBTfzxaO+WMHS/CS/cEWCWUFhD920YT5QYldFJPzbmoN/c3fIh06CL/OB+gotPOYYFUzImFHHHFA3bx5m2TmQA84IIoE89ImM3OVV+SJI7uw8QKD57e3yp6ykmSUNC5VvM1JGns67lUmmDFJA+cHHrWdu3D9ei16TqNwhAmYP76JtqPiuI1cJk+07nAUetVK3nUoNzEfA0Ts7dprYzuIJI1kAC3C7gPeKNgi5Sr0ByKK5Zxpt/Pc6jeLcBgI5ysWfOPAKn5g5q12b5C5PFUeS8J6lv1aRGfEROwYUezjAq06fcAovNXlUZtIpJXG0A+qII7HWhMi/7wm9xnHI4OPypuyvMviIOo/xEGu+vP4l3Z4P/DPb41F0qx3qrN3z5GhTXPAbG7grLVavuQJzz3zXDD2iB5cVxAmxeMivV8/caNgbUqEs8Vts6pV7ilTQrZXNGuwyAZ5HcVZbWbIGKqeow/2dqe5BiGc7h7j5ijNhc7wMGstpwlTNbicdyLLC+a6nGU+VQ7eTtU0nKn0pmLtCklTKf1E5tFad7mWCFBljH/oaqz6vYu+RqVzcbcExx5JPxAFX3WYN8Leo5FZxqOq3MN3ImbSJgfNsUTG000y/xQk9zQ82pWcrkx6ReS/GHH6milnCm0skQjDHO0DFC9Nubi7JY3MMkY4KxL5/GrJaQ+wBS2okr2pDGPHFcpEvTgFBDDINSZ7KCQZHJPuriCLB7VPjjocFwdKRWrhIYLoRswRBySRU6PV9NtXCCQCNhhhjcX+AxwKg65piXF2bhp5S2OETjAoGkX3ObdDDtJ/mfvT+PbBcdi09knbf+CXq0UFrr0VzaxXEcV3Cw/inzBB+NGbC/CAAmqt1FqSs+mMZ1JWUqQPfxXbXLIuR8qDn8rQfDUoh3XJxd30e3+SMD8yaK6WMRj0quQBnKs/4jjNWSwOFFCReSpcBbsvFRx/eEe7NOFsimQ38YfCiY3U0K5FcGO0qVKnRIF69bm5010QAupDJnyNB9GuzgRsSGXjmrK6rLEY27MMcVVNSs5dNulmUMyN+I44pPUwtWhzTZKe1lws5cgc0TikyKrGl3ayoCKP2zhhkdqBinyGywFqKgxmso6n0RL7VUKjluGwfL1NajrF5HbW53/jPYetU5V8WZnYDJNTLJslaLYse6PI1pVjHaQxwQKFjUfWj9vHhRUGBMEYonBwvNBTt2w0uOCREKkgFgAoyzcAD1piM1Iij8Rtouvuu0Z8XAJHwz50zijukkLzdI6vLW6kjIaCO2jHd3YE/0qka7DYzzGKG9mvZOd0dqhbb8SoxV7XSLO4IZ7a61Jx2lupDsz8Dx9BUmXTbwQGOGO0tY8fhRMj9hWm8KrkTisce3/z92YTqK3EREcenmKNHDBpsA/Sj9rEJnQ4yoG7FTettDEKtLJcSyN5gYH5CuenlEunJKByRt593FJZ0lwh3C4+idAnK59KOWQwOeKFRDDfCikDYGaXCSJzMNtMIczjHkCa4eT2aVjlnkc/9Iq8OZoDkVY2yZSpUqdM8aWg/VNw9vZLs2kMSCGGQeKVKqvoJj8kB9AmcNgHirrYsdmfMUqVZn87NLJ4lZ1GeS4vZ2kbO1yqjyAFKEdqVKhvsMuiTH3FTouwpUqmBSRJio7oKIUkkZFLB8AkZxxSpVoaT+IhHVeDDCkv34+FetGpHIyffSpVoIyWUr7Q1SLS5SiL+HzFUToeV5LK7RzkJPkfMAmlSpPUeRp6PosBHtipUR4pUqTZoejtz7NSrAAW3HmxpUqLg8hXU+BIpUqVNCR//2Q=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155575" y="-890588"/>
            <a:ext cx="1381125" cy="1866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4" name="AutoShape 12" descr="data:image/jpg;base64,/9j/4AAQSkZJRgABAQAAAQABAAD/2wBDAAkGBwgHBgkIBwgKCgkLDRYPDQwMDRsUFRAWIB0iIiAdHx8kKDQsJCYxJx8fLT0tMTU3Ojo6Iys/RD84QzQ5Ojf/2wBDAQoKCg0MDRoPDxo3JR8lNzc3Nzc3Nzc3Nzc3Nzc3Nzc3Nzc3Nzc3Nzc3Nzc3Nzc3Nzc3Nzc3Nzc3Nzc3Nzc3Nzf/wAARCADEAJEDASIAAhEBAxEB/8QAHAAAAQUBAQEAAAAAAAAAAAAABQADBAYHAgEI/8QAPxAAAgEDAwIDBQYDBQgDAAAAAQIDAAQRBRIhBjETQVEiYXGBkQcUMqGxwSNC0RUzYoLxJDRDUnKywvBEkuH/xAAZAQACAwEAAAAAAAAAAAAAAAADBAECBQD/xAArEQACAgEEAgEDAgcAAAAAAAAAAQIRAwQSITEyQRMiYaEU0TNCUXGBscH/2gAMAwEAAhEDEQA/AKpoUcOnW33i6bEkq5x5hR6Cot11k9isx09U++St7MhG4W6+QUdi3mT5dhQjWtRZlIiJUH2Vx5KP60JsbcTSDnnPmaVhFVukPSyPxiSWjvtVmkuJ3lnckFndiTz61M/sNo3InmVQFyOe5qwaJpqtHlQexBIqyWugieEJKu47ducc+6gz1FdBY4LVsptno8lvIoztfJCg9sZ711qkc8F4hmhBQ4yDxitFt+n5CV3xkMFwGI5qTrmjLJBHGUzjhmIoLzc2wyxrpGVa3pct4qT28gclcMmcleaC2pvNKuBLESpU848/dWjTaGLSXdhh6Gh2t6cjw+JtG/HORg0SGoVbWUnp6+pE7Q9Rt9YghkkXEiOM8djWn6OQkKBSCCM1guhXYsNTWHJET+yT7/8AWtd6c1IvAYXPtr7Q48vP86vF7JV6BZFuhfsuTPTEkqjzoebl34UGmn8U/wA1HckKpE2ScDzFMtc+lRghPfNdKgFQSdmWR/hTRRgwyafXGa5lHAOK5nJku3t1ZQfOu3iGMV7ZMCgpxxVqKkbZSp7bSqSD5Yup2luTweBtH1qVZqpdUP4j5gUNRsMT5mrV0dZJNeCSRdxUZAPaq5moRDYIuci5dOyNDEi+FhfNmz/6au+lzRHkQOD67SM1D0ZEEY4XHw/erLZsgXA/SspNtmnKkqHYVLgE8Z5wfKuZbMyBlbkE5AqbGwHaunINHcU0LbmnwALiyRo+EDDGMEVT9ftFijbfHmJuCw7j51o8gxuYck0B1Ww+9KwUABxhhil5xp8DOOW7swDXIGs5yUJBVvZNX/pbUi8NrdKSAoBceo7N+mflVe61097ZmRwe23PvHauOib3ZYSI3/Bf6q3+lOJ78Sl7QtKO3K4+mbjAEaIMvOeQaTCoPTlwJtPjJbLJ7BPrjt+WKJP3pmLtWJSVOhkrgVwaebkV4EzUkDPnTjDKc11sOe1PpFuHNdRw3Y534og6jFQFj8OYe+igTcoqyKtkTbSqR4R9KVTRFnyHF/ec1ovRUCZ3t2IxtPGaoFlEZrhUUck1rfTOmx2lshxucjJOaW1klVD2ij2y4Wca7QF44ojG5jI9KiWCeIox6VNdFA2mRc+uaQivY436CELkqDmnNx7VCtH8NMSOjehU08Z18qIpIA4ux6bhM0wF4+ND7nqOytmKSklvIetRI9dM7mRGSOL/GcfrUOa9F445UBOv9DjvbCR1U+IoJHvrKul1JkuIgcHBB/b9DW4O41AuFkWRNuDt5FYdohMGu3tuTggvjHqjE/oDRdPbhJFcjW+Nms/Z9eC409lJ9pcbh55HB/SriELAHHes3+zuTwtWu7fyYFsD48/nmrf1de3NvaW9lp8hju71xFG48iaZw+IpnVTCzbEYCR0UnyZgKlwwBlDAg57Yr5p6ltLuy1GaK+u5ZLhW9os5NTOiesdQ6a1eCRbuWSxZwtxbu5Ksp7kA9iO/yo6Qu+D6RS1BHb8qeS2A8qlJ4bIrxEMjAFWHYg+ddZ9BzVkkVsF3cG1gwFSoMGIc11cK0ikEYqE4khXFR0yVyTcL6ilQrxZPfSrtx20+WLFvB1GIngbxW0aUvi267eTgYrGHXEqsDjPn6Vq/RuoiS1hYnnGDnyNI6tWlI0tLxaCn9pHT3drqcxBRyTUS+1u3ktXvIEvrlEGd0EHA+ZxVzjhtrtAJIo347lQam22m2sQ9iGMf5aWhFew8sjrgz7pme/wBWlk8e0vrSMDejSD2XHnz69qv1jZuY8M2eO9EBCiLn6Z8q7tSu4gVf447gUssmgLqfT8OoxbJeBkZ28Ej0oFF9mehnUTeMjkE5MLHK5+dXjxAjYzyadJRlyKJBJWkUlJ+wYtla2Fp4NrBHFGq4VUUDFfOrEQ9cXnHC3cpPw3HP5Zr6PvT/AAzz5V81yOJesbx8+zJdTLn4lqJiVbv7FMj5i/uXjp2X7h1Va7+EkOwk+8f1zVg+0C9a16q6TYchbncR88VVZ2KpaXYJMkZ/Q5/rRL7TbgNP01fo3dwwPzBrtNL0dqY8pnHWvTenqH1y6kaaa6vZlNsH25GTt/ygD5k1VJLDTLxTCtmtrKwxHJCxIB/xA96svWN2J0RmIAWZxz7+f3qsJcxq6sJFyDxz50zYrRv/ANm9w2odE6RPIcutuInJ9UJX9qtIiFUn7H5A3TFzb54t9QnQD3Ehx/3Ve6MugEuxpowRQy9g4oxUPUE/hEjvXNHJ8gLwzSpzB9KVCoJZ8v3tlJbSvbyqVdG5HoasXReo75ZYHXaww+B9KKfaXYFOpdWZY/4aTjLDy3e0P3qoWxm0jUre6ZCB3P8AiQ0tL64uL7HsctrUkbfot1lFzVmt5cis/wBFu12RujDw3AII99W+yuAV4NJwlXA1kjfIUvZlit3cnAVc1BtLxbfabiRcueOQKlOkdxA0cuCrqQw9QaDNomkRzeJNEr7RjfIct9e9TNvcmgcFFpphG71azNykQZizdtiFgPiRwKlxsyphu9DFv7G1UIjIqKfIcCpDahBIoZHVhjjBroy5tlnClVHOrXaW9pLM5/AhPPuGa+ZLOYvq0Ux/mm3H3kmtj+0nXBZ6DcIrYeZfDQZ9e/5Vh9s225ib0cH86d0y3RlIS1L2yjE1Ow23NnJAe6En6H+hqB1rM56f0lHPt207KT7uMfpT2jXG2+i54lAyff2/8a569jB0OJxyVmCn3UDFxloazK8QzqMongy3J+8nv/0UG1BFFsx2jgg9vfUiOUy2jkYO2ZSPTlKYnWSaJkwgz505XJnmz/YrMXttaiJ7Twy//aID/wAa0usi+xW42ajqsOfxW1u/zBda1oc0aPQGfZ0Tio9ydy4FPY5rmQDFWKgvwT6Uqm7RSqtF7MN62vkW+1t7hci4FvGDjjcpPHxxn6VQ+obpFFlAinMUBUkeZLEjPyqw9S3TalPHawe2hka4uGXsWxhRn3D/ALqC65pLvJHOZERQuD7XNJY2t1selGW3gn9Fa+IQLG9IWIn2HP8AIfQ+4/lWm2dw8YwTWIwRCK4Taf8Aqz7zx+1X7p3VJIohFISyAfgJ5X50rqopPdEawSco0zRPvsxiKwFd+ON7YHzqu3Ud9LMZLvUtoz+G2XHHpzmnrW/hkxh8H0bg0RglgjOcgGllkYzH6egALe0w48K5n3ec29gPgDx+VSIUgtIx92txE3b2eCflRW61CJVO5w2ewpq0tzOPHkXHHsj0rpSb7Jcm0Yx1hq8+sXzM4KxQkrGh9M4J+ORVfhBWVSVPBzitD6j6OuheXtxZqHAImEfngk5H1qoz6XOcsIHQjyIPFa+HNjcdsTHzY28llp0iZfCtpQciKUqT/h4b+tHNUtIb0XFjcOwiY+0VPI9CPyqs9OyBY5I35UMrkH6N+TUcaQy31tCxOyWMK/xUkfvSjT+XgedfE9wFuDpfTd+1tfztqVtIVf8A2RhG49kgZzkelO6bBDqsKz2swiRiQElILEj4VU+oZoJ9YuWtlVIg2FCjAOOM1YtMvV0jQLWaCVfGd8sgmByueQVx3445860WqRlp/UzU/so0ma2vby8YEwtCkKvjALBif3rVFYY718+fZn1q2m9SajZ311vspo3MJbAG5DlcfFePpWw6PrP32PJcMSNwx6VHyKDUX7OeKU4ua6RYGkANNyyrtzmh81z76jyXRZcZq+4HtJ/jilQnxT60qjcTtM7stJa6uodMgjwqMWdyuCfjVq17pmCbS2jjhhjtUXL+zkysO350UMW1g8Y2uvZgOaMW0oliDKiZ9COFNZeC4yafsd1GWUWmujA7npS4idbqePYszYChcY91K60y/wBKuQ80JEE3to23t6itm1eC3ub+ATlriRDu8G1AOADklhn4VLvNLttQsjHcQYViSodcMpz3qcuLKuXyiI53FptGJmUlMg4NIXV1+FJpcH0NXe86XSGVlKjjsQO9cQ9PwxtufGPSlEjTjki1aBmg6XJOwmumZsHjcc1cYVVFxgAVFBjgQLGAAKS3G7jNWpIpK2QzH4l/ekdkiQH5ljVJ6thSJmdr4Kp/+Oijcfdmr/pBW4bUX77phGD8FH7k1Wep9OAkaSbwkRewbuTU4OJSkIOaWV2Z3ZK1sxDKUMqMR8PKjEkyiyvLpiQ1vG7KCe7NgD8zR2DQfv7QTuNuzjcOBj4VYo9C0KGzljuraOQSAmQvnJ885o/yxWS2NfHKeOkYjo/T2q62XOm2M1wEOGZF4B95PFF5Ogeqyqk6VOwA4AZTj5Zq3dBda6N05Be6ZNIyW4uXaGbZu3Lnj9BVutvtE0GeYKt9F/mG39acyZ5x6Qpj08Wu/wAmRWPR2v2+o273ml3kUQcFn8P8I+Vbj0fbGCGV8sVACru+p/aiFvrenXaBopo2BHBDA11bTxR70jwAzFgKAsny5YthXF48LikSZDzzTLMBXTMDzmmZO/em2xFI93ClTPPrSqLLUFPDpy3bwpeThX4Px8q6A4riRcqRSTVDMluVEmW1DghAkKZzK0Y2u3zFPJEASd0j7ufaP4fdivLWUyRLIMEnvntmh91qNrauYbq+zIjZMEIJY57AAc4p3HNzgJJZJPYkPXturKVcAHyOKrl/G0DYYDnsaMDUopcpa2Oozsw/G8RVR8S+KjXoPh7Z4yobupOcfA0jqMLhyuhjFOeF1Loq89xz3pg3ghiklY8KuTRGfRvEYslzgehTJ+tCNU0+NIHSSZnzwQBjNJPJFdj36nF/Um9G3C/2X40z7RJI8hPxP/5TssMF3dSOu5kJwGlHPyHkKjaAIWjMJUKq4Cr6e+jUtvBEpZpsZ9F5qYzai0vZXFhju3y7K7rerQaNYEuQXA7DzPuoV0PPb9WR38esvKURhsgSQqNp9SO/1qwjp3Tbi/S7vA1zjG1JTlV+VW+GCwhhCrBCqAcAKAKPiUa+/wBw2WdcLor9n0z0rZR7V0u0BBwTIgYn60Ri0jpvb7Gm2HygT+le3tlY3hIis1lOP5eKpHUHSfUy3kb9P7I4gwZla4OT7sHyq8ck3KgW3Htu2i4XGi6aG/2GOO2bH4oVA+op5LZYLcFXLsfM0K0ew1pFRbuIq3G4hwRmj9zF4dsB54oUX9W6i0+tt2RFlI4JpwHIzTWNwBPfFccqfdWknwZzQ/SprxKVTZAfQ5FcSA44rmJsinTyKV7Qz0xaZJ/eIeAGB+Gf9KcWAxyyCztIkO7c0jf8xHJ9T2HnUPmCTxVGc4yKlR31sWYSXAUjHsg8nj0+dX0uTa3FiuW4ybXscaC8fJku1jHpGn7mhWpWsULJO1xLK+4D2m4B+FFDexEfwYZZD7kPP1oXr0t7JpdwYLWOMqNwLvzxz5U1Odrjn8lFkldIjFBj+6Y/SgesxNtOIsc+bVKm1C3WFTdazFA2Mldyrj681WNa1XRSCDrTzH/lSQnP0FLvCmr2/wCgkcORvxOIZHivUIONwAIFWeSN5oR4a7jjyqjwTQSRI9r4gTkDeCCffzzV06Yv1mXZI2HUd6z8kanRrRtQXBGng1dV221qxY9izAAV7pXT2tzzi41nVVESn2ba3X2fmxqyzSEqWUMx8toqF4upSErBaso/5pTtFWSS47Kubf2C2420arBs7cDtVek6vtIb54LrdFIrbSXHB+BqeYZETOoTLI/lGmQv9TUHWumrfWLIbdsVygOxwOPXaf8A3ir3JvgpFQXkGrTU4LhQ6SAg9sGnJiJslTlaovTl6bdmtL+MK8Z25PcEetXG1nj8PKsPhmuUt3DJnjUHaGXXaxHvrzjFPXADnK0xTmGVqhLKqZ54a0q9pUQoTrebIFTUbIqu6fc7kHOaMQS5A5rPxzHckCWwyKD3E1/YXAGnJaFZGJY3DMNp+Q7UXVsioWoxLNEyyqCp7gjvR1La9wOKTdSVkUv1DMXVtS02EDuY4GYr8MnFC9UtYHhkXVOo7yclT/DjlWMdvRBmnhBZKxZrMZ9BnB/OmpriGIEW9pHHwTnaBTfzxaO+WMHS/CS/cEWCWUFhD920YT5QYldFJPzbmoN/c3fIh06CL/OB+gotPOYYFUzImFHHHFA3bx5m2TmQA84IIoE89ImM3OVV+SJI7uw8QKD57e3yp6ykmSUNC5VvM1JGns67lUmmDFJA+cHHrWdu3D9ei16TqNwhAmYP76JtqPiuI1cJk+07nAUetVK3nUoNzEfA0Ts7dprYzuIJI1kAC3C7gPeKNgi5Sr0ByKK5Zxpt/Pc6jeLcBgI5ysWfOPAKn5g5q12b5C5PFUeS8J6lv1aRGfEROwYUezjAq06fcAovNXlUZtIpJXG0A+qII7HWhMi/7wm9xnHI4OPypuyvMviIOo/xEGu+vP4l3Z4P/DPb41F0qx3qrN3z5GhTXPAbG7grLVavuQJzz3zXDD2iB5cVxAmxeMivV8/caNgbUqEs8Vts6pV7ilTQrZXNGuwyAZ5HcVZbWbIGKqeow/2dqe5BiGc7h7j5ijNhc7wMGstpwlTNbicdyLLC+a6nGU+VQ7eTtU0nKn0pmLtCklTKf1E5tFad7mWCFBljH/oaqz6vYu+RqVzcbcExx5JPxAFX3WYN8Leo5FZxqOq3MN3ImbSJgfNsUTG000y/xQk9zQ82pWcrkx6ReS/GHH6milnCm0skQjDHO0DFC9Nubi7JY3MMkY4KxL5/GrJaQ+wBS2okr2pDGPHFcpEvTgFBDDINSZ7KCQZHJPuriCLB7VPjjocFwdKRWrhIYLoRswRBySRU6PV9NtXCCQCNhhhjcX+AxwKg65piXF2bhp5S2OETjAoGkX3ObdDDtJ/mfvT+PbBcdi09knbf+CXq0UFrr0VzaxXEcV3Cw/inzBB+NGbC/CAAmqt1FqSs+mMZ1JWUqQPfxXbXLIuR8qDn8rQfDUoh3XJxd30e3+SMD8yaK6WMRj0quQBnKs/4jjNWSwOFFCReSpcBbsvFRx/eEe7NOFsimQ38YfCiY3U0K5FcGO0qVKnRIF69bm5010QAupDJnyNB9GuzgRsSGXjmrK6rLEY27MMcVVNSs5dNulmUMyN+I44pPUwtWhzTZKe1lws5cgc0TikyKrGl3ayoCKP2zhhkdqBinyGywFqKgxmso6n0RL7VUKjluGwfL1NajrF5HbW53/jPYetU5V8WZnYDJNTLJslaLYse6PI1pVjHaQxwQKFjUfWj9vHhRUGBMEYonBwvNBTt2w0uOCREKkgFgAoyzcAD1piM1Iij8Rtouvuu0Z8XAJHwz50zijukkLzdI6vLW6kjIaCO2jHd3YE/0qka7DYzzGKG9mvZOd0dqhbb8SoxV7XSLO4IZ7a61Jx2lupDsz8Dx9BUmXTbwQGOGO0tY8fhRMj9hWm8KrkTisce3/z92YTqK3EREcenmKNHDBpsA/Sj9rEJnQ4yoG7FTettDEKtLJcSyN5gYH5CuenlEunJKByRt593FJZ0lwh3C4+idAnK59KOWQwOeKFRDDfCikDYGaXCSJzMNtMIczjHkCa4eT2aVjlnkc/9Iq8OZoDkVY2yZSpUqdM8aWg/VNw9vZLs2kMSCGGQeKVKqvoJj8kB9AmcNgHirrYsdmfMUqVZn87NLJ4lZ1GeS4vZ2kbO1yqjyAFKEdqVKhvsMuiTH3FTouwpUqmBSRJio7oKIUkkZFLB8AkZxxSpVoaT+IhHVeDDCkv34+FetGpHIyffSpVoIyWUr7Q1SLS5SiL+HzFUToeV5LK7RzkJPkfMAmlSpPUeRp6PosBHtipUR4pUqTZoejtz7NSrAAW3HmxpUqLg8hXU+BIpUqVNCR//2Q=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155575" y="-890588"/>
            <a:ext cx="1381125" cy="1866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6" name="AutoShape 14" descr="data:image/jpg;base64,/9j/4AAQSkZJRgABAQAAAQABAAD/2wBDAAkGBwgHBgkIBwgKCgkLDRYPDQwMDRsUFRAWIB0iIiAdHx8kKDQsJCYxJx8fLT0tMTU3Ojo6Iys/RD84QzQ5Ojf/2wBDAQoKCg0MDRoPDxo3JR8lNzc3Nzc3Nzc3Nzc3Nzc3Nzc3Nzc3Nzc3Nzc3Nzc3Nzc3Nzc3Nzc3Nzc3Nzc3Nzc3Nzf/wAARCADEAJEDASIAAhEBAxEB/8QAHAAAAQUBAQEAAAAAAAAAAAAABQADBAYHAgEI/8QAPxAAAgEDAwIDBQYDBQgDAAAAAQIDAAQRBRIhBjETQVEiYXGBkQcUMqGxwSNC0RUzYoLxJDRDUnKywvBEkuH/xAAZAQACAwEAAAAAAAAAAAAAAAADBAECBQD/xAArEQACAgEEAgEDAgcAAAAAAAAAAQIRAwQSITEyQRMiYaEU0TNCUXGBscH/2gAMAwEAAhEDEQA/AKpoUcOnW33i6bEkq5x5hR6Cot11k9isx09U++St7MhG4W6+QUdi3mT5dhQjWtRZlIiJUH2Vx5KP60JsbcTSDnnPmaVhFVukPSyPxiSWjvtVmkuJ3lnckFndiTz61M/sNo3InmVQFyOe5qwaJpqtHlQexBIqyWugieEJKu47ducc+6gz1FdBY4LVsptno8lvIoztfJCg9sZ711qkc8F4hmhBQ4yDxitFt+n5CV3xkMFwGI5qTrmjLJBHGUzjhmIoLzc2wyxrpGVa3pct4qT28gclcMmcleaC2pvNKuBLESpU848/dWjTaGLSXdhh6Gh2t6cjw+JtG/HORg0SGoVbWUnp6+pE7Q9Rt9YghkkXEiOM8djWn6OQkKBSCCM1guhXYsNTWHJET+yT7/8AWtd6c1IvAYXPtr7Q48vP86vF7JV6BZFuhfsuTPTEkqjzoebl34UGmn8U/wA1HckKpE2ScDzFMtc+lRghPfNdKgFQSdmWR/hTRRgwyafXGa5lHAOK5nJku3t1ZQfOu3iGMV7ZMCgpxxVqKkbZSp7bSqSD5Yup2luTweBtH1qVZqpdUP4j5gUNRsMT5mrV0dZJNeCSRdxUZAPaq5moRDYIuci5dOyNDEi+FhfNmz/6au+lzRHkQOD67SM1D0ZEEY4XHw/erLZsgXA/SspNtmnKkqHYVLgE8Z5wfKuZbMyBlbkE5AqbGwHaunINHcU0LbmnwALiyRo+EDDGMEVT9ftFijbfHmJuCw7j51o8gxuYck0B1Ww+9KwUABxhhil5xp8DOOW7swDXIGs5yUJBVvZNX/pbUi8NrdKSAoBceo7N+mflVe61097ZmRwe23PvHauOib3ZYSI3/Bf6q3+lOJ78Sl7QtKO3K4+mbjAEaIMvOeQaTCoPTlwJtPjJbLJ7BPrjt+WKJP3pmLtWJSVOhkrgVwaebkV4EzUkDPnTjDKc11sOe1PpFuHNdRw3Y534og6jFQFj8OYe+igTcoqyKtkTbSqR4R9KVTRFnyHF/ec1ovRUCZ3t2IxtPGaoFlEZrhUUck1rfTOmx2lshxucjJOaW1klVD2ij2y4Wca7QF44ojG5jI9KiWCeIox6VNdFA2mRc+uaQivY436CELkqDmnNx7VCtH8NMSOjehU08Z18qIpIA4ux6bhM0wF4+ND7nqOytmKSklvIetRI9dM7mRGSOL/GcfrUOa9F445UBOv9DjvbCR1U+IoJHvrKul1JkuIgcHBB/b9DW4O41AuFkWRNuDt5FYdohMGu3tuTggvjHqjE/oDRdPbhJFcjW+Nms/Z9eC409lJ9pcbh55HB/SriELAHHes3+zuTwtWu7fyYFsD48/nmrf1de3NvaW9lp8hju71xFG48iaZw+IpnVTCzbEYCR0UnyZgKlwwBlDAg57Yr5p6ltLuy1GaK+u5ZLhW9os5NTOiesdQ6a1eCRbuWSxZwtxbu5Ksp7kA9iO/yo6Qu+D6RS1BHb8qeS2A8qlJ4bIrxEMjAFWHYg+ddZ9BzVkkVsF3cG1gwFSoMGIc11cK0ikEYqE4khXFR0yVyTcL6ilQrxZPfSrtx20+WLFvB1GIngbxW0aUvi267eTgYrGHXEqsDjPn6Vq/RuoiS1hYnnGDnyNI6tWlI0tLxaCn9pHT3drqcxBRyTUS+1u3ktXvIEvrlEGd0EHA+ZxVzjhtrtAJIo347lQam22m2sQ9iGMf5aWhFew8sjrgz7pme/wBWlk8e0vrSMDejSD2XHnz69qv1jZuY8M2eO9EBCiLn6Z8q7tSu4gVf447gUssmgLqfT8OoxbJeBkZ28Ej0oFF9mehnUTeMjkE5MLHK5+dXjxAjYzyadJRlyKJBJWkUlJ+wYtla2Fp4NrBHFGq4VUUDFfOrEQ9cXnHC3cpPw3HP5Zr6PvT/AAzz5V81yOJesbx8+zJdTLn4lqJiVbv7FMj5i/uXjp2X7h1Va7+EkOwk+8f1zVg+0C9a16q6TYchbncR88VVZ2KpaXYJMkZ/Q5/rRL7TbgNP01fo3dwwPzBrtNL0dqY8pnHWvTenqH1y6kaaa6vZlNsH25GTt/ygD5k1VJLDTLxTCtmtrKwxHJCxIB/xA96svWN2J0RmIAWZxz7+f3qsJcxq6sJFyDxz50zYrRv/ANm9w2odE6RPIcutuInJ9UJX9qtIiFUn7H5A3TFzb54t9QnQD3Ehx/3Ve6MugEuxpowRQy9g4oxUPUE/hEjvXNHJ8gLwzSpzB9KVCoJZ8v3tlJbSvbyqVdG5HoasXReo75ZYHXaww+B9KKfaXYFOpdWZY/4aTjLDy3e0P3qoWxm0jUre6ZCB3P8AiQ0tL64uL7HsctrUkbfot1lFzVmt5cis/wBFu12RujDw3AII99W+yuAV4NJwlXA1kjfIUvZlit3cnAVc1BtLxbfabiRcueOQKlOkdxA0cuCrqQw9QaDNomkRzeJNEr7RjfIct9e9TNvcmgcFFpphG71azNykQZizdtiFgPiRwKlxsyphu9DFv7G1UIjIqKfIcCpDahBIoZHVhjjBroy5tlnClVHOrXaW9pLM5/AhPPuGa+ZLOYvq0Ux/mm3H3kmtj+0nXBZ6DcIrYeZfDQZ9e/5Vh9s225ib0cH86d0y3RlIS1L2yjE1Ow23NnJAe6En6H+hqB1rM56f0lHPt207KT7uMfpT2jXG2+i54lAyff2/8a569jB0OJxyVmCn3UDFxloazK8QzqMongy3J+8nv/0UG1BFFsx2jgg9vfUiOUy2jkYO2ZSPTlKYnWSaJkwgz505XJnmz/YrMXttaiJ7Twy//aID/wAa0usi+xW42ajqsOfxW1u/zBda1oc0aPQGfZ0Tio9ydy4FPY5rmQDFWKgvwT6Uqm7RSqtF7MN62vkW+1t7hci4FvGDjjcpPHxxn6VQ+obpFFlAinMUBUkeZLEjPyqw9S3TalPHawe2hka4uGXsWxhRn3D/ALqC65pLvJHOZERQuD7XNJY2t1selGW3gn9Fa+IQLG9IWIn2HP8AIfQ+4/lWm2dw8YwTWIwRCK4Taf8Aqz7zx+1X7p3VJIohFISyAfgJ5X50rqopPdEawSco0zRPvsxiKwFd+ON7YHzqu3Ud9LMZLvUtoz+G2XHHpzmnrW/hkxh8H0bg0RglgjOcgGllkYzH6egALe0w48K5n3ec29gPgDx+VSIUgtIx92txE3b2eCflRW61CJVO5w2ewpq0tzOPHkXHHsj0rpSb7Jcm0Yx1hq8+sXzM4KxQkrGh9M4J+ORVfhBWVSVPBzitD6j6OuheXtxZqHAImEfngk5H1qoz6XOcsIHQjyIPFa+HNjcdsTHzY28llp0iZfCtpQciKUqT/h4b+tHNUtIb0XFjcOwiY+0VPI9CPyqs9OyBY5I35UMrkH6N+TUcaQy31tCxOyWMK/xUkfvSjT+XgedfE9wFuDpfTd+1tfztqVtIVf8A2RhG49kgZzkelO6bBDqsKz2swiRiQElILEj4VU+oZoJ9YuWtlVIg2FCjAOOM1YtMvV0jQLWaCVfGd8sgmByueQVx3445860WqRlp/UzU/so0ma2vby8YEwtCkKvjALBif3rVFYY718+fZn1q2m9SajZ311vspo3MJbAG5DlcfFePpWw6PrP32PJcMSNwx6VHyKDUX7OeKU4ua6RYGkANNyyrtzmh81z76jyXRZcZq+4HtJ/jilQnxT60qjcTtM7stJa6uodMgjwqMWdyuCfjVq17pmCbS2jjhhjtUXL+zkysO350UMW1g8Y2uvZgOaMW0oliDKiZ9COFNZeC4yafsd1GWUWmujA7npS4idbqePYszYChcY91K60y/wBKuQ80JEE3to23t6itm1eC3ub+ATlriRDu8G1AOADklhn4VLvNLttQsjHcQYViSodcMpz3qcuLKuXyiI53FptGJmUlMg4NIXV1+FJpcH0NXe86XSGVlKjjsQO9cQ9PwxtufGPSlEjTjki1aBmg6XJOwmumZsHjcc1cYVVFxgAVFBjgQLGAAKS3G7jNWpIpK2QzH4l/ekdkiQH5ljVJ6thSJmdr4Kp/+Oijcfdmr/pBW4bUX77phGD8FH7k1Wep9OAkaSbwkRewbuTU4OJSkIOaWV2Z3ZK1sxDKUMqMR8PKjEkyiyvLpiQ1vG7KCe7NgD8zR2DQfv7QTuNuzjcOBj4VYo9C0KGzljuraOQSAmQvnJ885o/yxWS2NfHKeOkYjo/T2q62XOm2M1wEOGZF4B95PFF5Ogeqyqk6VOwA4AZTj5Zq3dBda6N05Be6ZNIyW4uXaGbZu3Lnj9BVutvtE0GeYKt9F/mG39acyZ5x6Qpj08Wu/wAmRWPR2v2+o273ml3kUQcFn8P8I+Vbj0fbGCGV8sVACru+p/aiFvrenXaBopo2BHBDA11bTxR70jwAzFgKAsny5YthXF48LikSZDzzTLMBXTMDzmmZO/em2xFI93ClTPPrSqLLUFPDpy3bwpeThX4Px8q6A4riRcqRSTVDMluVEmW1DghAkKZzK0Y2u3zFPJEASd0j7ufaP4fdivLWUyRLIMEnvntmh91qNrauYbq+zIjZMEIJY57AAc4p3HNzgJJZJPYkPXturKVcAHyOKrl/G0DYYDnsaMDUopcpa2Oozsw/G8RVR8S+KjXoPh7Z4yobupOcfA0jqMLhyuhjFOeF1Loq89xz3pg3ghiklY8KuTRGfRvEYslzgehTJ+tCNU0+NIHSSZnzwQBjNJPJFdj36nF/Um9G3C/2X40z7RJI8hPxP/5TssMF3dSOu5kJwGlHPyHkKjaAIWjMJUKq4Cr6e+jUtvBEpZpsZ9F5qYzai0vZXFhju3y7K7rerQaNYEuQXA7DzPuoV0PPb9WR38esvKURhsgSQqNp9SO/1qwjp3Tbi/S7vA1zjG1JTlV+VW+GCwhhCrBCqAcAKAKPiUa+/wBw2WdcLor9n0z0rZR7V0u0BBwTIgYn60Ri0jpvb7Gm2HygT+le3tlY3hIis1lOP5eKpHUHSfUy3kb9P7I4gwZla4OT7sHyq8ck3KgW3Htu2i4XGi6aG/2GOO2bH4oVA+op5LZYLcFXLsfM0K0ew1pFRbuIq3G4hwRmj9zF4dsB54oUX9W6i0+tt2RFlI4JpwHIzTWNwBPfFccqfdWknwZzQ/SprxKVTZAfQ5FcSA44rmJsinTyKV7Qz0xaZJ/eIeAGB+Gf9KcWAxyyCztIkO7c0jf8xHJ9T2HnUPmCTxVGc4yKlR31sWYSXAUjHsg8nj0+dX0uTa3FiuW4ybXscaC8fJku1jHpGn7mhWpWsULJO1xLK+4D2m4B+FFDexEfwYZZD7kPP1oXr0t7JpdwYLWOMqNwLvzxz5U1Odrjn8lFkldIjFBj+6Y/SgesxNtOIsc+bVKm1C3WFTdazFA2Mldyrj681WNa1XRSCDrTzH/lSQnP0FLvCmr2/wCgkcORvxOIZHivUIONwAIFWeSN5oR4a7jjyqjwTQSRI9r4gTkDeCCffzzV06Yv1mXZI2HUd6z8kanRrRtQXBGng1dV221qxY9izAAV7pXT2tzzi41nVVESn2ba3X2fmxqyzSEqWUMx8toqF4upSErBaso/5pTtFWSS47Kubf2C2420arBs7cDtVek6vtIb54LrdFIrbSXHB+BqeYZETOoTLI/lGmQv9TUHWumrfWLIbdsVygOxwOPXaf8A3ir3JvgpFQXkGrTU4LhQ6SAg9sGnJiJslTlaovTl6bdmtL+MK8Z25PcEetXG1nj8PKsPhmuUt3DJnjUHaGXXaxHvrzjFPXADnK0xTmGVqhLKqZ54a0q9pUQoTrebIFTUbIqu6fc7kHOaMQS5A5rPxzHckCWwyKD3E1/YXAGnJaFZGJY3DMNp+Q7UXVsioWoxLNEyyqCp7gjvR1La9wOKTdSVkUv1DMXVtS02EDuY4GYr8MnFC9UtYHhkXVOo7yclT/DjlWMdvRBmnhBZKxZrMZ9BnB/OmpriGIEW9pHHwTnaBTfzxaO+WMHS/CS/cEWCWUFhD920YT5QYldFJPzbmoN/c3fIh06CL/OB+gotPOYYFUzImFHHHFA3bx5m2TmQA84IIoE89ImM3OVV+SJI7uw8QKD57e3yp6ykmSUNC5VvM1JGns67lUmmDFJA+cHHrWdu3D9ei16TqNwhAmYP76JtqPiuI1cJk+07nAUetVK3nUoNzEfA0Ts7dprYzuIJI1kAC3C7gPeKNgi5Sr0ByKK5Zxpt/Pc6jeLcBgI5ysWfOPAKn5g5q12b5C5PFUeS8J6lv1aRGfEROwYUezjAq06fcAovNXlUZtIpJXG0A+qII7HWhMi/7wm9xnHI4OPypuyvMviIOo/xEGu+vP4l3Z4P/DPb41F0qx3qrN3z5GhTXPAbG7grLVavuQJzz3zXDD2iB5cVxAmxeMivV8/caNgbUqEs8Vts6pV7ilTQrZXNGuwyAZ5HcVZbWbIGKqeow/2dqe5BiGc7h7j5ijNhc7wMGstpwlTNbicdyLLC+a6nGU+VQ7eTtU0nKn0pmLtCklTKf1E5tFad7mWCFBljH/oaqz6vYu+RqVzcbcExx5JPxAFX3WYN8Leo5FZxqOq3MN3ImbSJgfNsUTG000y/xQk9zQ82pWcrkx6ReS/GHH6milnCm0skQjDHO0DFC9Nubi7JY3MMkY4KxL5/GrJaQ+wBS2okr2pDGPHFcpEvTgFBDDINSZ7KCQZHJPuriCLB7VPjjocFwdKRWrhIYLoRswRBySRU6PV9NtXCCQCNhhhjcX+AxwKg65piXF2bhp5S2OETjAoGkX3ObdDDtJ/mfvT+PbBcdi09knbf+CXq0UFrr0VzaxXEcV3Cw/inzBB+NGbC/CAAmqt1FqSs+mMZ1JWUqQPfxXbXLIuR8qDn8rQfDUoh3XJxd30e3+SMD8yaK6WMRj0quQBnKs/4jjNWSwOFFCReSpcBbsvFRx/eEe7NOFsimQ38YfCiY3U0K5FcGO0qVKnRIF69bm5010QAupDJnyNB9GuzgRsSGXjmrK6rLEY27MMcVVNSs5dNulmUMyN+I44pPUwtWhzTZKe1lws5cgc0TikyKrGl3ayoCKP2zhhkdqBinyGywFqKgxmso6n0RL7VUKjluGwfL1NajrF5HbW53/jPYetU5V8WZnYDJNTLJslaLYse6PI1pVjHaQxwQKFjUfWj9vHhRUGBMEYonBwvNBTt2w0uOCREKkgFgAoyzcAD1piM1Iij8Rtouvuu0Z8XAJHwz50zijukkLzdI6vLW6kjIaCO2jHd3YE/0qka7DYzzGKG9mvZOd0dqhbb8SoxV7XSLO4IZ7a61Jx2lupDsz8Dx9BUmXTbwQGOGO0tY8fhRMj9hWm8KrkTisce3/z92YTqK3EREcenmKNHDBpsA/Sj9rEJnQ4yoG7FTettDEKtLJcSyN5gYH5CuenlEunJKByRt593FJZ0lwh3C4+idAnK59KOWQwOeKFRDDfCikDYGaXCSJzMNtMIczjHkCa4eT2aVjlnkc/9Iq8OZoDkVY2yZSpUqdM8aWg/VNw9vZLs2kMSCGGQeKVKqvoJj8kB9AmcNgHirrYsdmfMUqVZn87NLJ4lZ1GeS4vZ2kbO1yqjyAFKEdqVKhvsMuiTH3FTouwpUqmBSRJio7oKIUkkZFLB8AkZxxSpVoaT+IhHVeDDCkv34+FetGpHIyffSpVoIyWUr7Q1SLS5SiL+HzFUToeV5LK7RzkJPkfMAmlSpPUeRp6PosBHtipUR4pUqTZoejtz7NSrAAW3HmxpUqLg8hXU+BIpUqVNCR//2Q=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155575" y="-890588"/>
            <a:ext cx="1381125" cy="1866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8" name="AutoShape 16" descr="data:image/jpg;base64,/9j/4AAQSkZJRgABAQAAAQABAAD/2wBDAAkGBwgHBgkIBwgKCgkLDRYPDQwMDRsUFRAWIB0iIiAdHx8kKDQsJCYxJx8fLT0tMTU3Ojo6Iys/RD84QzQ5Ojf/2wBDAQoKCg0MDRoPDxo3JR8lNzc3Nzc3Nzc3Nzc3Nzc3Nzc3Nzc3Nzc3Nzc3Nzc3Nzc3Nzc3Nzc3Nzc3Nzc3Nzc3Nzf/wAARCADEAJEDASIAAhEBAxEB/8QAHAAAAQUBAQEAAAAAAAAAAAAABQADBAYHAgEI/8QAPxAAAgEDAwIDBQYDBQgDAAAAAQIDAAQRBRIhBjETQVEiYXGBkQcUMqGxwSNC0RUzYoLxJDRDUnKywvBEkuH/xAAZAQACAwEAAAAAAAAAAAAAAAADBAECBQD/xAArEQACAgEEAgEDAgcAAAAAAAAAAQIRAwQSITEyQRMiYaEU0TNCUXGBscH/2gAMAwEAAhEDEQA/AKpoUcOnW33i6bEkq5x5hR6Cot11k9isx09U++St7MhG4W6+QUdi3mT5dhQjWtRZlIiJUH2Vx5KP60JsbcTSDnnPmaVhFVukPSyPxiSWjvtVmkuJ3lnckFndiTz61M/sNo3InmVQFyOe5qwaJpqtHlQexBIqyWugieEJKu47ducc+6gz1FdBY4LVsptno8lvIoztfJCg9sZ711qkc8F4hmhBQ4yDxitFt+n5CV3xkMFwGI5qTrmjLJBHGUzjhmIoLzc2wyxrpGVa3pct4qT28gclcMmcleaC2pvNKuBLESpU848/dWjTaGLSXdhh6Gh2t6cjw+JtG/HORg0SGoVbWUnp6+pE7Q9Rt9YghkkXEiOM8djWn6OQkKBSCCM1guhXYsNTWHJET+yT7/8AWtd6c1IvAYXPtr7Q48vP86vF7JV6BZFuhfsuTPTEkqjzoebl34UGmn8U/wA1HckKpE2ScDzFMtc+lRghPfNdKgFQSdmWR/hTRRgwyafXGa5lHAOK5nJku3t1ZQfOu3iGMV7ZMCgpxxVqKkbZSp7bSqSD5Yup2luTweBtH1qVZqpdUP4j5gUNRsMT5mrV0dZJNeCSRdxUZAPaq5moRDYIuci5dOyNDEi+FhfNmz/6au+lzRHkQOD67SM1D0ZEEY4XHw/erLZsgXA/SspNtmnKkqHYVLgE8Z5wfKuZbMyBlbkE5AqbGwHaunINHcU0LbmnwALiyRo+EDDGMEVT9ftFijbfHmJuCw7j51o8gxuYck0B1Ww+9KwUABxhhil5xp8DOOW7swDXIGs5yUJBVvZNX/pbUi8NrdKSAoBceo7N+mflVe61097ZmRwe23PvHauOib3ZYSI3/Bf6q3+lOJ78Sl7QtKO3K4+mbjAEaIMvOeQaTCoPTlwJtPjJbLJ7BPrjt+WKJP3pmLtWJSVOhkrgVwaebkV4EzUkDPnTjDKc11sOe1PpFuHNdRw3Y534og6jFQFj8OYe+igTcoqyKtkTbSqR4R9KVTRFnyHF/ec1ovRUCZ3t2IxtPGaoFlEZrhUUck1rfTOmx2lshxucjJOaW1klVD2ij2y4Wca7QF44ojG5jI9KiWCeIox6VNdFA2mRc+uaQivY436CELkqDmnNx7VCtH8NMSOjehU08Z18qIpIA4ux6bhM0wF4+ND7nqOytmKSklvIetRI9dM7mRGSOL/GcfrUOa9F445UBOv9DjvbCR1U+IoJHvrKul1JkuIgcHBB/b9DW4O41AuFkWRNuDt5FYdohMGu3tuTggvjHqjE/oDRdPbhJFcjW+Nms/Z9eC409lJ9pcbh55HB/SriELAHHes3+zuTwtWu7fyYFsD48/nmrf1de3NvaW9lp8hju71xFG48iaZw+IpnVTCzbEYCR0UnyZgKlwwBlDAg57Yr5p6ltLuy1GaK+u5ZLhW9os5NTOiesdQ6a1eCRbuWSxZwtxbu5Ksp7kA9iO/yo6Qu+D6RS1BHb8qeS2A8qlJ4bIrxEMjAFWHYg+ddZ9BzVkkVsF3cG1gwFSoMGIc11cK0ikEYqE4khXFR0yVyTcL6ilQrxZPfSrtx20+WLFvB1GIngbxW0aUvi267eTgYrGHXEqsDjPn6Vq/RuoiS1hYnnGDnyNI6tWlI0tLxaCn9pHT3drqcxBRyTUS+1u3ktXvIEvrlEGd0EHA+ZxVzjhtrtAJIo347lQam22m2sQ9iGMf5aWhFew8sjrgz7pme/wBWlk8e0vrSMDejSD2XHnz69qv1jZuY8M2eO9EBCiLn6Z8q7tSu4gVf447gUssmgLqfT8OoxbJeBkZ28Ej0oFF9mehnUTeMjkE5MLHK5+dXjxAjYzyadJRlyKJBJWkUlJ+wYtla2Fp4NrBHFGq4VUUDFfOrEQ9cXnHC3cpPw3HP5Zr6PvT/AAzz5V81yOJesbx8+zJdTLn4lqJiVbv7FMj5i/uXjp2X7h1Va7+EkOwk+8f1zVg+0C9a16q6TYchbncR88VVZ2KpaXYJMkZ/Q5/rRL7TbgNP01fo3dwwPzBrtNL0dqY8pnHWvTenqH1y6kaaa6vZlNsH25GTt/ygD5k1VJLDTLxTCtmtrKwxHJCxIB/xA96svWN2J0RmIAWZxz7+f3qsJcxq6sJFyDxz50zYrRv/ANm9w2odE6RPIcutuInJ9UJX9qtIiFUn7H5A3TFzb54t9QnQD3Ehx/3Ve6MugEuxpowRQy9g4oxUPUE/hEjvXNHJ8gLwzSpzB9KVCoJZ8v3tlJbSvbyqVdG5HoasXReo75ZYHXaww+B9KKfaXYFOpdWZY/4aTjLDy3e0P3qoWxm0jUre6ZCB3P8AiQ0tL64uL7HsctrUkbfot1lFzVmt5cis/wBFu12RujDw3AII99W+yuAV4NJwlXA1kjfIUvZlit3cnAVc1BtLxbfabiRcueOQKlOkdxA0cuCrqQw9QaDNomkRzeJNEr7RjfIct9e9TNvcmgcFFpphG71azNykQZizdtiFgPiRwKlxsyphu9DFv7G1UIjIqKfIcCpDahBIoZHVhjjBroy5tlnClVHOrXaW9pLM5/AhPPuGa+ZLOYvq0Ux/mm3H3kmtj+0nXBZ6DcIrYeZfDQZ9e/5Vh9s225ib0cH86d0y3RlIS1L2yjE1Ow23NnJAe6En6H+hqB1rM56f0lHPt207KT7uMfpT2jXG2+i54lAyff2/8a569jB0OJxyVmCn3UDFxloazK8QzqMongy3J+8nv/0UG1BFFsx2jgg9vfUiOUy2jkYO2ZSPTlKYnWSaJkwgz505XJnmz/YrMXttaiJ7Twy//aID/wAa0usi+xW42ajqsOfxW1u/zBda1oc0aPQGfZ0Tio9ydy4FPY5rmQDFWKgvwT6Uqm7RSqtF7MN62vkW+1t7hci4FvGDjjcpPHxxn6VQ+obpFFlAinMUBUkeZLEjPyqw9S3TalPHawe2hka4uGXsWxhRn3D/ALqC65pLvJHOZERQuD7XNJY2t1selGW3gn9Fa+IQLG9IWIn2HP8AIfQ+4/lWm2dw8YwTWIwRCK4Taf8Aqz7zx+1X7p3VJIohFISyAfgJ5X50rqopPdEawSco0zRPvsxiKwFd+ON7YHzqu3Ud9LMZLvUtoz+G2XHHpzmnrW/hkxh8H0bg0RglgjOcgGllkYzH6egALe0w48K5n3ec29gPgDx+VSIUgtIx92txE3b2eCflRW61CJVO5w2ewpq0tzOPHkXHHsj0rpSb7Jcm0Yx1hq8+sXzM4KxQkrGh9M4J+ORVfhBWVSVPBzitD6j6OuheXtxZqHAImEfngk5H1qoz6XOcsIHQjyIPFa+HNjcdsTHzY28llp0iZfCtpQciKUqT/h4b+tHNUtIb0XFjcOwiY+0VPI9CPyqs9OyBY5I35UMrkH6N+TUcaQy31tCxOyWMK/xUkfvSjT+XgedfE9wFuDpfTd+1tfztqVtIVf8A2RhG49kgZzkelO6bBDqsKz2swiRiQElILEj4VU+oZoJ9YuWtlVIg2FCjAOOM1YtMvV0jQLWaCVfGd8sgmByueQVx3445860WqRlp/UzU/so0ma2vby8YEwtCkKvjALBif3rVFYY718+fZn1q2m9SajZ311vspo3MJbAG5DlcfFePpWw6PrP32PJcMSNwx6VHyKDUX7OeKU4ua6RYGkANNyyrtzmh81z76jyXRZcZq+4HtJ/jilQnxT60qjcTtM7stJa6uodMgjwqMWdyuCfjVq17pmCbS2jjhhjtUXL+zkysO350UMW1g8Y2uvZgOaMW0oliDKiZ9COFNZeC4yafsd1GWUWmujA7npS4idbqePYszYChcY91K60y/wBKuQ80JEE3to23t6itm1eC3ub+ATlriRDu8G1AOADklhn4VLvNLttQsjHcQYViSodcMpz3qcuLKuXyiI53FptGJmUlMg4NIXV1+FJpcH0NXe86XSGVlKjjsQO9cQ9PwxtufGPSlEjTjki1aBmg6XJOwmumZsHjcc1cYVVFxgAVFBjgQLGAAKS3G7jNWpIpK2QzH4l/ekdkiQH5ljVJ6thSJmdr4Kp/+Oijcfdmr/pBW4bUX77phGD8FH7k1Wep9OAkaSbwkRewbuTU4OJSkIOaWV2Z3ZK1sxDKUMqMR8PKjEkyiyvLpiQ1vG7KCe7NgD8zR2DQfv7QTuNuzjcOBj4VYo9C0KGzljuraOQSAmQvnJ885o/yxWS2NfHKeOkYjo/T2q62XOm2M1wEOGZF4B95PFF5Ogeqyqk6VOwA4AZTj5Zq3dBda6N05Be6ZNIyW4uXaGbZu3Lnj9BVutvtE0GeYKt9F/mG39acyZ5x6Qpj08Wu/wAmRWPR2v2+o273ml3kUQcFn8P8I+Vbj0fbGCGV8sVACru+p/aiFvrenXaBopo2BHBDA11bTxR70jwAzFgKAsny5YthXF48LikSZDzzTLMBXTMDzmmZO/em2xFI93ClTPPrSqLLUFPDpy3bwpeThX4Px8q6A4riRcqRSTVDMluVEmW1DghAkKZzK0Y2u3zFPJEASd0j7ufaP4fdivLWUyRLIMEnvntmh91qNrauYbq+zIjZMEIJY57AAc4p3HNzgJJZJPYkPXturKVcAHyOKrl/G0DYYDnsaMDUopcpa2Oozsw/G8RVR8S+KjXoPh7Z4yobupOcfA0jqMLhyuhjFOeF1Loq89xz3pg3ghiklY8KuTRGfRvEYslzgehTJ+tCNU0+NIHSSZnzwQBjNJPJFdj36nF/Um9G3C/2X40z7RJI8hPxP/5TssMF3dSOu5kJwGlHPyHkKjaAIWjMJUKq4Cr6e+jUtvBEpZpsZ9F5qYzai0vZXFhju3y7K7rerQaNYEuQXA7DzPuoV0PPb9WR38esvKURhsgSQqNp9SO/1qwjp3Tbi/S7vA1zjG1JTlV+VW+GCwhhCrBCqAcAKAKPiUa+/wBw2WdcLor9n0z0rZR7V0u0BBwTIgYn60Ri0jpvb7Gm2HygT+le3tlY3hIis1lOP5eKpHUHSfUy3kb9P7I4gwZla4OT7sHyq8ck3KgW3Htu2i4XGi6aG/2GOO2bH4oVA+op5LZYLcFXLsfM0K0ew1pFRbuIq3G4hwRmj9zF4dsB54oUX9W6i0+tt2RFlI4JpwHIzTWNwBPfFccqfdWknwZzQ/SprxKVTZAfQ5FcSA44rmJsinTyKV7Qz0xaZJ/eIeAGB+Gf9KcWAxyyCztIkO7c0jf8xHJ9T2HnUPmCTxVGc4yKlR31sWYSXAUjHsg8nj0+dX0uTa3FiuW4ybXscaC8fJku1jHpGn7mhWpWsULJO1xLK+4D2m4B+FFDexEfwYZZD7kPP1oXr0t7JpdwYLWOMqNwLvzxz5U1Odrjn8lFkldIjFBj+6Y/SgesxNtOIsc+bVKm1C3WFTdazFA2Mldyrj681WNa1XRSCDrTzH/lSQnP0FLvCmr2/wCgkcORvxOIZHivUIONwAIFWeSN5oR4a7jjyqjwTQSRI9r4gTkDeCCffzzV06Yv1mXZI2HUd6z8kanRrRtQXBGng1dV221qxY9izAAV7pXT2tzzi41nVVESn2ba3X2fmxqyzSEqWUMx8toqF4upSErBaso/5pTtFWSS47Kubf2C2420arBs7cDtVek6vtIb54LrdFIrbSXHB+BqeYZETOoTLI/lGmQv9TUHWumrfWLIbdsVygOxwOPXaf8A3ir3JvgpFQXkGrTU4LhQ6SAg9sGnJiJslTlaovTl6bdmtL+MK8Z25PcEetXG1nj8PKsPhmuUt3DJnjUHaGXXaxHvrzjFPXADnK0xTmGVqhLKqZ54a0q9pUQoTrebIFTUbIqu6fc7kHOaMQS5A5rPxzHckCWwyKD3E1/YXAGnJaFZGJY3DMNp+Q7UXVsioWoxLNEyyqCp7gjvR1La9wOKTdSVkUv1DMXVtS02EDuY4GYr8MnFC9UtYHhkXVOo7yclT/DjlWMdvRBmnhBZKxZrMZ9BnB/OmpriGIEW9pHHwTnaBTfzxaO+WMHS/CS/cEWCWUFhD920YT5QYldFJPzbmoN/c3fIh06CL/OB+gotPOYYFUzImFHHHFA3bx5m2TmQA84IIoE89ImM3OVV+SJI7uw8QKD57e3yp6ykmSUNC5VvM1JGns67lUmmDFJA+cHHrWdu3D9ei16TqNwhAmYP76JtqPiuI1cJk+07nAUetVK3nUoNzEfA0Ts7dprYzuIJI1kAC3C7gPeKNgi5Sr0ByKK5Zxpt/Pc6jeLcBgI5ysWfOPAKn5g5q12b5C5PFUeS8J6lv1aRGfEROwYUezjAq06fcAovNXlUZtIpJXG0A+qII7HWhMi/7wm9xnHI4OPypuyvMviIOo/xEGu+vP4l3Z4P/DPb41F0qx3qrN3z5GhTXPAbG7grLVavuQJzz3zXDD2iB5cVxAmxeMivV8/caNgbUqEs8Vts6pV7ilTQrZXNGuwyAZ5HcVZbWbIGKqeow/2dqe5BiGc7h7j5ijNhc7wMGstpwlTNbicdyLLC+a6nGU+VQ7eTtU0nKn0pmLtCklTKf1E5tFad7mWCFBljH/oaqz6vYu+RqVzcbcExx5JPxAFX3WYN8Leo5FZxqOq3MN3ImbSJgfNsUTG000y/xQk9zQ82pWcrkx6ReS/GHH6milnCm0skQjDHO0DFC9Nubi7JY3MMkY4KxL5/GrJaQ+wBS2okr2pDGPHFcpEvTgFBDDINSZ7KCQZHJPuriCLB7VPjjocFwdKRWrhIYLoRswRBySRU6PV9NtXCCQCNhhhjcX+AxwKg65piXF2bhp5S2OETjAoGkX3ObdDDtJ/mfvT+PbBcdi09knbf+CXq0UFrr0VzaxXEcV3Cw/inzBB+NGbC/CAAmqt1FqSs+mMZ1JWUqQPfxXbXLIuR8qDn8rQfDUoh3XJxd30e3+SMD8yaK6WMRj0quQBnKs/4jjNWSwOFFCReSpcBbsvFRx/eEe7NOFsimQ38YfCiY3U0K5FcGO0qVKnRIF69bm5010QAupDJnyNB9GuzgRsSGXjmrK6rLEY27MMcVVNSs5dNulmUMyN+I44pPUwtWhzTZKe1lws5cgc0TikyKrGl3ayoCKP2zhhkdqBinyGywFqKgxmso6n0RL7VUKjluGwfL1NajrF5HbW53/jPYetU5V8WZnYDJNTLJslaLYse6PI1pVjHaQxwQKFjUfWj9vHhRUGBMEYonBwvNBTt2w0uOCREKkgFgAoyzcAD1piM1Iij8Rtouvuu0Z8XAJHwz50zijukkLzdI6vLW6kjIaCO2jHd3YE/0qka7DYzzGKG9mvZOd0dqhbb8SoxV7XSLO4IZ7a61Jx2lupDsz8Dx9BUmXTbwQGOGO0tY8fhRMj9hWm8KrkTisce3/z92YTqK3EREcenmKNHDBpsA/Sj9rEJnQ4yoG7FTettDEKtLJcSyN5gYH5CuenlEunJKByRt593FJZ0lwh3C4+idAnK59KOWQwOeKFRDDfCikDYGaXCSJzMNtMIczjHkCa4eT2aVjlnkc/9Iq8OZoDkVY2yZSpUqdM8aWg/VNw9vZLs2kMSCGGQeKVKqvoJj8kB9AmcNgHirrYsdmfMUqVZn87NLJ4lZ1GeS4vZ2kbO1yqjyAFKEdqVKhvsMuiTH3FTouwpUqmBSRJio7oKIUkkZFLB8AkZxxSpVoaT+IhHVeDDCkv34+FetGpHIyffSpVoIyWUr7Q1SLS5SiL+HzFUToeV5LK7RzkJPkfMAmlSpPUeRp6PosBHtipUR4pUqTZoejtz7NSrAAW3HmxpUqLg8hXU+BIpUqVNCR//2Q=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155575" y="-890588"/>
            <a:ext cx="1381125" cy="1866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</TotalTime>
  <Words>442</Words>
  <Application>Microsoft Office PowerPoint</Application>
  <PresentationFormat>On-screen Show (4:3)</PresentationFormat>
  <Paragraphs>56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Metro</vt:lpstr>
      <vt:lpstr>By Daneia Prater History of  </vt:lpstr>
      <vt:lpstr>Questions . . . ?  </vt:lpstr>
      <vt:lpstr>Inventor Of The Telephone !</vt:lpstr>
      <vt:lpstr>Why Was It Invented ? &lt;3  </vt:lpstr>
      <vt:lpstr>Cell Phones ( : </vt:lpstr>
      <vt:lpstr>The JITTERBUG ! </vt:lpstr>
      <vt:lpstr>How Has The Telephone Changed ?  </vt:lpstr>
      <vt:lpstr>Do The People Like It . . . ?  </vt:lpstr>
      <vt:lpstr>Impact On The World ( : </vt:lpstr>
      <vt:lpstr>I Chose This Because . . .  </vt:lpstr>
      <vt:lpstr>Bibliography ! ! * </vt:lpstr>
    </vt:vector>
  </TitlesOfParts>
  <Company>BCPSS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student</dc:creator>
  <cp:lastModifiedBy>student</cp:lastModifiedBy>
  <cp:revision>20</cp:revision>
  <dcterms:created xsi:type="dcterms:W3CDTF">2010-09-20T19:40:10Z</dcterms:created>
  <dcterms:modified xsi:type="dcterms:W3CDTF">2010-09-23T20:15:30Z</dcterms:modified>
</cp:coreProperties>
</file>